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p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9"/>
  </p:notesMasterIdLst>
  <p:sldIdLst>
    <p:sldId id="258" r:id="rId5"/>
    <p:sldId id="270" r:id="rId6"/>
    <p:sldId id="269" r:id="rId7"/>
    <p:sldId id="271" r:id="rId8"/>
  </p:sldIdLst>
  <p:sldSz cx="7559675" cy="10080625"/>
  <p:notesSz cx="7099300" cy="10234613"/>
  <p:defaultTextStyle>
    <a:defPPr>
      <a:defRPr lang="en-GB"/>
    </a:defPPr>
    <a:lvl1pPr algn="l" defTabSz="449263" rtl="0" fontAlgn="base" hangingPunct="0">
      <a:lnSpc>
        <a:spcPct val="87000"/>
      </a:lnSpc>
      <a:spcBef>
        <a:spcPct val="0"/>
      </a:spcBef>
      <a:spcAft>
        <a:spcPct val="0"/>
      </a:spcAft>
      <a:buClr>
        <a:srgbClr val="000000"/>
      </a:buClr>
      <a:buSzPct val="45000"/>
      <a:buFont typeface="Wingdings" pitchFamily="2" charset="2"/>
      <a:defRPr kern="1200">
        <a:solidFill>
          <a:schemeClr val="bg1"/>
        </a:solidFill>
        <a:latin typeface="Arial" charset="0"/>
        <a:ea typeface="Lucida Sans Unicode" pitchFamily="34" charset="0"/>
        <a:cs typeface="Lucida Sans Unicode" pitchFamily="34" charset="0"/>
      </a:defRPr>
    </a:lvl1pPr>
    <a:lvl2pPr marL="430213" indent="-215900" algn="l" defTabSz="449263" rtl="0" fontAlgn="base" hangingPunct="0">
      <a:lnSpc>
        <a:spcPct val="87000"/>
      </a:lnSpc>
      <a:spcBef>
        <a:spcPct val="0"/>
      </a:spcBef>
      <a:spcAft>
        <a:spcPct val="0"/>
      </a:spcAft>
      <a:buClr>
        <a:srgbClr val="000000"/>
      </a:buClr>
      <a:buSzPct val="45000"/>
      <a:buFont typeface="Wingdings" pitchFamily="2" charset="2"/>
      <a:defRPr kern="1200">
        <a:solidFill>
          <a:schemeClr val="bg1"/>
        </a:solidFill>
        <a:latin typeface="Arial" charset="0"/>
        <a:ea typeface="Lucida Sans Unicode" pitchFamily="34" charset="0"/>
        <a:cs typeface="Lucida Sans Unicode" pitchFamily="34" charset="0"/>
      </a:defRPr>
    </a:lvl2pPr>
    <a:lvl3pPr marL="646113" indent="-215900" algn="l" defTabSz="449263" rtl="0" fontAlgn="base" hangingPunct="0">
      <a:lnSpc>
        <a:spcPct val="87000"/>
      </a:lnSpc>
      <a:spcBef>
        <a:spcPct val="0"/>
      </a:spcBef>
      <a:spcAft>
        <a:spcPct val="0"/>
      </a:spcAft>
      <a:buClr>
        <a:srgbClr val="000000"/>
      </a:buClr>
      <a:buSzPct val="45000"/>
      <a:buFont typeface="Wingdings" pitchFamily="2" charset="2"/>
      <a:defRPr kern="1200">
        <a:solidFill>
          <a:schemeClr val="bg1"/>
        </a:solidFill>
        <a:latin typeface="Arial" charset="0"/>
        <a:ea typeface="Lucida Sans Unicode" pitchFamily="34" charset="0"/>
        <a:cs typeface="Lucida Sans Unicode" pitchFamily="34" charset="0"/>
      </a:defRPr>
    </a:lvl3pPr>
    <a:lvl4pPr marL="862013" indent="-214313" algn="l" defTabSz="449263" rtl="0" fontAlgn="base" hangingPunct="0">
      <a:lnSpc>
        <a:spcPct val="87000"/>
      </a:lnSpc>
      <a:spcBef>
        <a:spcPct val="0"/>
      </a:spcBef>
      <a:spcAft>
        <a:spcPct val="0"/>
      </a:spcAft>
      <a:buClr>
        <a:srgbClr val="000000"/>
      </a:buClr>
      <a:buSzPct val="45000"/>
      <a:buFont typeface="Wingdings" pitchFamily="2" charset="2"/>
      <a:defRPr kern="1200">
        <a:solidFill>
          <a:schemeClr val="bg1"/>
        </a:solidFill>
        <a:latin typeface="Arial" charset="0"/>
        <a:ea typeface="Lucida Sans Unicode" pitchFamily="34" charset="0"/>
        <a:cs typeface="Lucida Sans Unicode" pitchFamily="34" charset="0"/>
      </a:defRPr>
    </a:lvl4pPr>
    <a:lvl5pPr marL="1077913" indent="-215900" algn="l" defTabSz="449263" rtl="0" fontAlgn="base" hangingPunct="0">
      <a:lnSpc>
        <a:spcPct val="87000"/>
      </a:lnSpc>
      <a:spcBef>
        <a:spcPct val="0"/>
      </a:spcBef>
      <a:spcAft>
        <a:spcPct val="0"/>
      </a:spcAft>
      <a:buClr>
        <a:srgbClr val="000000"/>
      </a:buClr>
      <a:buSzPct val="45000"/>
      <a:buFont typeface="Wingdings" pitchFamily="2" charset="2"/>
      <a:defRPr kern="1200">
        <a:solidFill>
          <a:schemeClr val="bg1"/>
        </a:solidFill>
        <a:latin typeface="Arial" charset="0"/>
        <a:ea typeface="Lucida Sans Unicode" pitchFamily="34" charset="0"/>
        <a:cs typeface="Lucida Sans Unicode" pitchFamily="34" charset="0"/>
      </a:defRPr>
    </a:lvl5pPr>
    <a:lvl6pPr marL="2286000" algn="l" defTabSz="914400" rtl="0" eaLnBrk="1" latinLnBrk="0" hangingPunct="1">
      <a:defRPr kern="1200">
        <a:solidFill>
          <a:schemeClr val="bg1"/>
        </a:solidFill>
        <a:latin typeface="Arial" charset="0"/>
        <a:ea typeface="Lucida Sans Unicode" pitchFamily="34" charset="0"/>
        <a:cs typeface="Lucida Sans Unicode" pitchFamily="34" charset="0"/>
      </a:defRPr>
    </a:lvl6pPr>
    <a:lvl7pPr marL="2743200" algn="l" defTabSz="914400" rtl="0" eaLnBrk="1" latinLnBrk="0" hangingPunct="1">
      <a:defRPr kern="1200">
        <a:solidFill>
          <a:schemeClr val="bg1"/>
        </a:solidFill>
        <a:latin typeface="Arial" charset="0"/>
        <a:ea typeface="Lucida Sans Unicode" pitchFamily="34" charset="0"/>
        <a:cs typeface="Lucida Sans Unicode" pitchFamily="34" charset="0"/>
      </a:defRPr>
    </a:lvl7pPr>
    <a:lvl8pPr marL="3200400" algn="l" defTabSz="914400" rtl="0" eaLnBrk="1" latinLnBrk="0" hangingPunct="1">
      <a:defRPr kern="1200">
        <a:solidFill>
          <a:schemeClr val="bg1"/>
        </a:solidFill>
        <a:latin typeface="Arial" charset="0"/>
        <a:ea typeface="Lucida Sans Unicode" pitchFamily="34" charset="0"/>
        <a:cs typeface="Lucida Sans Unicode" pitchFamily="34" charset="0"/>
      </a:defRPr>
    </a:lvl8pPr>
    <a:lvl9pPr marL="3657600" algn="l" defTabSz="914400" rtl="0" eaLnBrk="1" latinLnBrk="0" hangingPunct="1">
      <a:defRPr kern="1200">
        <a:solidFill>
          <a:schemeClr val="bg1"/>
        </a:solidFill>
        <a:latin typeface="Arial" charset="0"/>
        <a:ea typeface="Lucida Sans Unicode" pitchFamily="34" charset="0"/>
        <a:cs typeface="Lucida Sans Unicode" pitchFamily="34" charset="0"/>
      </a:defRPr>
    </a:lvl9pPr>
  </p:defaultTextStyle>
  <p:extLst>
    <p:ext uri="{EFAFB233-063F-42B5-8137-9DF3F51BA10A}">
      <p15:sldGuideLst xmlns:p15="http://schemas.microsoft.com/office/powerpoint/2012/main">
        <p15:guide id="1" orient="horz" pos="2132">
          <p15:clr>
            <a:srgbClr val="A4A3A4"/>
          </p15:clr>
        </p15:guide>
        <p15:guide id="2" pos="2880">
          <p15:clr>
            <a:srgbClr val="A4A3A4"/>
          </p15:clr>
        </p15:guide>
      </p15:sldGuideLst>
    </p:ext>
    <p:ext uri="{2D200454-40CA-4A62-9FC3-DE9A4176ACB9}">
      <p15:notesGuideLst xmlns:p15="http://schemas.microsoft.com/office/powerpoint/2012/main">
        <p15:guide id="1" orient="horz" pos="2674">
          <p15:clr>
            <a:srgbClr val="A4A3A4"/>
          </p15:clr>
        </p15:guide>
        <p15:guide id="2" pos="1942">
          <p15:clr>
            <a:srgbClr val="A4A3A4"/>
          </p15:clr>
        </p15:guide>
        <p15:guide id="3" orient="horz" pos="2757">
          <p15:clr>
            <a:srgbClr val="A4A3A4"/>
          </p15:clr>
        </p15:guide>
        <p15:guide id="4" pos="202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A2C0"/>
    <a:srgbClr val="FF0066"/>
    <a:srgbClr val="FFB3FF"/>
    <a:srgbClr val="72AF2F"/>
    <a:srgbClr val="6EA92D"/>
    <a:srgbClr val="7EC234"/>
    <a:srgbClr val="85CA3A"/>
    <a:srgbClr val="F4F5FE"/>
    <a:srgbClr val="F5F5F5"/>
    <a:srgbClr val="A3FF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Style léger 1 - Accentuation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C083E6E3-FA7D-4D7B-A595-EF9225AFEA82}" styleName="Style léger 1 - Accentuation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110" autoAdjust="0"/>
    <p:restoredTop sz="96271" autoAdjust="0"/>
  </p:normalViewPr>
  <p:slideViewPr>
    <p:cSldViewPr>
      <p:cViewPr varScale="1">
        <p:scale>
          <a:sx n="73" d="100"/>
          <a:sy n="73" d="100"/>
        </p:scale>
        <p:origin x="2124" y="24"/>
      </p:cViewPr>
      <p:guideLst>
        <p:guide orient="horz" pos="2132"/>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2" d="100"/>
          <a:sy n="62" d="100"/>
        </p:scale>
        <p:origin x="-3240" y="-82"/>
      </p:cViewPr>
      <p:guideLst>
        <p:guide orient="horz" pos="2674"/>
        <p:guide pos="1942"/>
        <p:guide orient="horz" pos="2757"/>
        <p:guide pos="202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2" y="0"/>
            <a:ext cx="7099300" cy="10234613"/>
          </a:xfrm>
          <a:prstGeom prst="roundRect">
            <a:avLst>
              <a:gd name="adj" fmla="val 19"/>
            </a:avLst>
          </a:prstGeom>
          <a:solidFill>
            <a:srgbClr val="FFFFFF"/>
          </a:solidFill>
          <a:ln w="9525">
            <a:noFill/>
            <a:round/>
            <a:headEnd/>
            <a:tailEnd/>
          </a:ln>
          <a:effectLst/>
        </p:spPr>
        <p:txBody>
          <a:bodyPr wrap="none" lIns="86830" tIns="43414" rIns="86830" bIns="43414" anchor="ctr"/>
          <a:lstStyle/>
          <a:p>
            <a:pPr>
              <a:defRPr/>
            </a:pPr>
            <a:endParaRPr lang="fr-FR"/>
          </a:p>
        </p:txBody>
      </p:sp>
      <p:sp>
        <p:nvSpPr>
          <p:cNvPr id="3075" name="Rectangle 2"/>
          <p:cNvSpPr>
            <a:spLocks noGrp="1" noRot="1" noChangeAspect="1" noChangeArrowheads="1"/>
          </p:cNvSpPr>
          <p:nvPr>
            <p:ph type="sldImg"/>
          </p:nvPr>
        </p:nvSpPr>
        <p:spPr bwMode="auto">
          <a:xfrm>
            <a:off x="2109788" y="777875"/>
            <a:ext cx="2876550" cy="3833813"/>
          </a:xfrm>
          <a:prstGeom prst="rect">
            <a:avLst/>
          </a:prstGeom>
          <a:noFill/>
          <a:ln w="9525">
            <a:noFill/>
            <a:round/>
            <a:headEnd/>
            <a:tailEnd/>
          </a:ln>
        </p:spPr>
      </p:sp>
      <p:sp>
        <p:nvSpPr>
          <p:cNvPr id="2051" name="Rectangle 3"/>
          <p:cNvSpPr>
            <a:spLocks noGrp="1" noChangeArrowheads="1"/>
          </p:cNvSpPr>
          <p:nvPr>
            <p:ph type="body"/>
          </p:nvPr>
        </p:nvSpPr>
        <p:spPr bwMode="auto">
          <a:xfrm>
            <a:off x="709599" y="4861154"/>
            <a:ext cx="5676787" cy="460254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fr-FR" noProof="0"/>
          </a:p>
        </p:txBody>
      </p:sp>
      <p:sp>
        <p:nvSpPr>
          <p:cNvPr id="2052" name="Text Box 4"/>
          <p:cNvSpPr txBox="1">
            <a:spLocks noChangeArrowheads="1"/>
          </p:cNvSpPr>
          <p:nvPr/>
        </p:nvSpPr>
        <p:spPr bwMode="auto">
          <a:xfrm>
            <a:off x="2" y="0"/>
            <a:ext cx="3080453" cy="510667"/>
          </a:xfrm>
          <a:prstGeom prst="rect">
            <a:avLst/>
          </a:prstGeom>
          <a:noFill/>
          <a:ln w="9525">
            <a:noFill/>
            <a:round/>
            <a:headEnd/>
            <a:tailEnd/>
          </a:ln>
          <a:effectLst/>
        </p:spPr>
        <p:txBody>
          <a:bodyPr wrap="none" lIns="86830" tIns="43414" rIns="86830" bIns="43414" anchor="ctr"/>
          <a:lstStyle/>
          <a:p>
            <a:pPr>
              <a:defRPr/>
            </a:pPr>
            <a:endParaRPr lang="fr-FR"/>
          </a:p>
        </p:txBody>
      </p:sp>
      <p:sp>
        <p:nvSpPr>
          <p:cNvPr id="2053" name="Text Box 5"/>
          <p:cNvSpPr txBox="1">
            <a:spLocks noChangeArrowheads="1"/>
          </p:cNvSpPr>
          <p:nvPr/>
        </p:nvSpPr>
        <p:spPr bwMode="auto">
          <a:xfrm>
            <a:off x="4017191" y="0"/>
            <a:ext cx="3080453" cy="510667"/>
          </a:xfrm>
          <a:prstGeom prst="rect">
            <a:avLst/>
          </a:prstGeom>
          <a:noFill/>
          <a:ln w="9525">
            <a:noFill/>
            <a:round/>
            <a:headEnd/>
            <a:tailEnd/>
          </a:ln>
          <a:effectLst/>
        </p:spPr>
        <p:txBody>
          <a:bodyPr wrap="none" lIns="86830" tIns="43414" rIns="86830" bIns="43414" anchor="ctr"/>
          <a:lstStyle/>
          <a:p>
            <a:pPr>
              <a:defRPr/>
            </a:pPr>
            <a:endParaRPr lang="fr-FR"/>
          </a:p>
        </p:txBody>
      </p:sp>
      <p:sp>
        <p:nvSpPr>
          <p:cNvPr id="2054" name="Text Box 6"/>
          <p:cNvSpPr txBox="1">
            <a:spLocks noChangeArrowheads="1"/>
          </p:cNvSpPr>
          <p:nvPr/>
        </p:nvSpPr>
        <p:spPr bwMode="auto">
          <a:xfrm>
            <a:off x="2" y="9722309"/>
            <a:ext cx="3080453" cy="510667"/>
          </a:xfrm>
          <a:prstGeom prst="rect">
            <a:avLst/>
          </a:prstGeom>
          <a:noFill/>
          <a:ln w="9525">
            <a:noFill/>
            <a:round/>
            <a:headEnd/>
            <a:tailEnd/>
          </a:ln>
          <a:effectLst/>
        </p:spPr>
        <p:txBody>
          <a:bodyPr wrap="none" lIns="86830" tIns="43414" rIns="86830" bIns="43414" anchor="ctr"/>
          <a:lstStyle/>
          <a:p>
            <a:pPr>
              <a:defRPr/>
            </a:pPr>
            <a:endParaRPr lang="fr-FR"/>
          </a:p>
        </p:txBody>
      </p:sp>
      <p:sp>
        <p:nvSpPr>
          <p:cNvPr id="2055" name="Rectangle 7"/>
          <p:cNvSpPr>
            <a:spLocks noGrp="1" noChangeArrowheads="1"/>
          </p:cNvSpPr>
          <p:nvPr>
            <p:ph type="sldNum"/>
          </p:nvPr>
        </p:nvSpPr>
        <p:spPr bwMode="auto">
          <a:xfrm>
            <a:off x="4017190" y="9722311"/>
            <a:ext cx="3078794" cy="50903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lnSpc>
                <a:spcPct val="95000"/>
              </a:lnSpc>
              <a:tabLst>
                <a:tab pos="0" algn="l"/>
                <a:tab pos="425104" algn="l"/>
                <a:tab pos="851715" algn="l"/>
                <a:tab pos="1278326" algn="l"/>
                <a:tab pos="1704937" algn="l"/>
                <a:tab pos="2131548" algn="l"/>
                <a:tab pos="2558160" algn="l"/>
                <a:tab pos="2984770" algn="l"/>
                <a:tab pos="3411381" algn="l"/>
                <a:tab pos="3837991" algn="l"/>
                <a:tab pos="4264603" algn="l"/>
                <a:tab pos="4691214" algn="l"/>
                <a:tab pos="5117826" algn="l"/>
                <a:tab pos="5544435" algn="l"/>
                <a:tab pos="5971047" algn="l"/>
                <a:tab pos="6397658" algn="l"/>
                <a:tab pos="6824269" algn="l"/>
                <a:tab pos="7250879" algn="l"/>
                <a:tab pos="7677491" algn="l"/>
                <a:tab pos="8104102" algn="l"/>
                <a:tab pos="8530713" algn="l"/>
              </a:tabLst>
              <a:defRPr sz="1300">
                <a:solidFill>
                  <a:srgbClr val="000000"/>
                </a:solidFill>
                <a:latin typeface="Times New Roman" pitchFamily="18" charset="0"/>
              </a:defRPr>
            </a:lvl1pPr>
          </a:lstStyle>
          <a:p>
            <a:pPr>
              <a:defRPr/>
            </a:pPr>
            <a:fld id="{6903B05B-4E5C-49F4-980B-9B081376A2B9}" type="slidenum">
              <a:rPr lang="en-GB"/>
              <a:pPr>
                <a:defRPr/>
              </a:pPr>
              <a:t>‹N°›</a:t>
            </a:fld>
            <a:endParaRPr lang="en-GB"/>
          </a:p>
        </p:txBody>
      </p:sp>
    </p:spTree>
    <p:extLst>
      <p:ext uri="{BB962C8B-B14F-4D97-AF65-F5344CB8AC3E}">
        <p14:creationId xmlns:p14="http://schemas.microsoft.com/office/powerpoint/2010/main" val="231950987"/>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idx="10"/>
          </p:nvPr>
        </p:nvSpPr>
        <p:spPr/>
        <p:txBody>
          <a:bodyPr/>
          <a:lstStyle/>
          <a:p>
            <a:pPr>
              <a:defRPr/>
            </a:pPr>
            <a:fld id="{6903B05B-4E5C-49F4-980B-9B081376A2B9}" type="slidenum">
              <a:rPr lang="en-GB" smtClean="0"/>
              <a:pPr>
                <a:defRPr/>
              </a:pPr>
              <a:t>1</a:t>
            </a:fld>
            <a:endParaRPr lang="en-GB"/>
          </a:p>
        </p:txBody>
      </p:sp>
    </p:spTree>
    <p:extLst>
      <p:ext uri="{BB962C8B-B14F-4D97-AF65-F5344CB8AC3E}">
        <p14:creationId xmlns:p14="http://schemas.microsoft.com/office/powerpoint/2010/main" val="38614954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idx="10"/>
          </p:nvPr>
        </p:nvSpPr>
        <p:spPr/>
        <p:txBody>
          <a:bodyPr/>
          <a:lstStyle/>
          <a:p>
            <a:pPr>
              <a:defRPr/>
            </a:pPr>
            <a:fld id="{6903B05B-4E5C-49F4-980B-9B081376A2B9}" type="slidenum">
              <a:rPr lang="en-GB" smtClean="0"/>
              <a:pPr>
                <a:defRPr/>
              </a:pPr>
              <a:t>2</a:t>
            </a:fld>
            <a:endParaRPr lang="en-GB"/>
          </a:p>
        </p:txBody>
      </p:sp>
    </p:spTree>
    <p:extLst>
      <p:ext uri="{BB962C8B-B14F-4D97-AF65-F5344CB8AC3E}">
        <p14:creationId xmlns:p14="http://schemas.microsoft.com/office/powerpoint/2010/main" val="38614954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idx="10"/>
          </p:nvPr>
        </p:nvSpPr>
        <p:spPr/>
        <p:txBody>
          <a:bodyPr/>
          <a:lstStyle/>
          <a:p>
            <a:pPr>
              <a:defRPr/>
            </a:pPr>
            <a:fld id="{6903B05B-4E5C-49F4-980B-9B081376A2B9}" type="slidenum">
              <a:rPr lang="en-GB" smtClean="0"/>
              <a:pPr>
                <a:defRPr/>
              </a:pPr>
              <a:t>3</a:t>
            </a:fld>
            <a:endParaRPr lang="en-GB"/>
          </a:p>
        </p:txBody>
      </p:sp>
    </p:spTree>
    <p:extLst>
      <p:ext uri="{BB962C8B-B14F-4D97-AF65-F5344CB8AC3E}">
        <p14:creationId xmlns:p14="http://schemas.microsoft.com/office/powerpoint/2010/main" val="38614954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idx="10"/>
          </p:nvPr>
        </p:nvSpPr>
        <p:spPr/>
        <p:txBody>
          <a:bodyPr/>
          <a:lstStyle/>
          <a:p>
            <a:pPr>
              <a:defRPr/>
            </a:pPr>
            <a:fld id="{6903B05B-4E5C-49F4-980B-9B081376A2B9}" type="slidenum">
              <a:rPr lang="en-GB" smtClean="0"/>
              <a:pPr>
                <a:defRPr/>
              </a:pPr>
              <a:t>4</a:t>
            </a:fld>
            <a:endParaRPr lang="en-GB"/>
          </a:p>
        </p:txBody>
      </p:sp>
    </p:spTree>
    <p:extLst>
      <p:ext uri="{BB962C8B-B14F-4D97-AF65-F5344CB8AC3E}">
        <p14:creationId xmlns:p14="http://schemas.microsoft.com/office/powerpoint/2010/main" val="38614954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66738" y="3132138"/>
            <a:ext cx="6426200" cy="2160587"/>
          </a:xfrm>
        </p:spPr>
        <p:txBody>
          <a:bodyPr/>
          <a:lstStyle/>
          <a:p>
            <a:r>
              <a:rPr lang="fr-FR"/>
              <a:t>Cliquez pour modifier le style du titre</a:t>
            </a:r>
          </a:p>
        </p:txBody>
      </p:sp>
      <p:sp>
        <p:nvSpPr>
          <p:cNvPr id="3" name="Sous-titre 2"/>
          <p:cNvSpPr>
            <a:spLocks noGrp="1"/>
          </p:cNvSpPr>
          <p:nvPr>
            <p:ph type="subTitle" idx="1"/>
          </p:nvPr>
        </p:nvSpPr>
        <p:spPr>
          <a:xfrm>
            <a:off x="1133475" y="5711825"/>
            <a:ext cx="5292725" cy="257651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Cliquez pour modifier le style des sous-titres du masque</a:t>
            </a:r>
          </a:p>
        </p:txBody>
      </p:sp>
      <p:sp>
        <p:nvSpPr>
          <p:cNvPr id="4" name="Rectangle 5"/>
          <p:cNvSpPr>
            <a:spLocks noGrp="1" noChangeArrowheads="1"/>
          </p:cNvSpPr>
          <p:nvPr>
            <p:ph type="sldNum" idx="10"/>
          </p:nvPr>
        </p:nvSpPr>
        <p:spPr>
          <a:ln/>
        </p:spPr>
        <p:txBody>
          <a:bodyPr/>
          <a:lstStyle>
            <a:lvl1pPr>
              <a:defRPr/>
            </a:lvl1pPr>
          </a:lstStyle>
          <a:p>
            <a:pPr>
              <a:defRPr/>
            </a:pPr>
            <a:fld id="{1CC4A77D-236F-4EEC-8B21-20459AA93045}" type="slidenum">
              <a:rPr lang="en-GB"/>
              <a:pPr>
                <a:defRPr/>
              </a:pPr>
              <a:t>‹N°›</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5"/>
          <p:cNvSpPr>
            <a:spLocks noGrp="1" noChangeArrowheads="1"/>
          </p:cNvSpPr>
          <p:nvPr>
            <p:ph type="sldNum" idx="10"/>
          </p:nvPr>
        </p:nvSpPr>
        <p:spPr>
          <a:ln/>
        </p:spPr>
        <p:txBody>
          <a:bodyPr/>
          <a:lstStyle>
            <a:lvl1pPr>
              <a:defRPr/>
            </a:lvl1pPr>
          </a:lstStyle>
          <a:p>
            <a:pPr>
              <a:defRPr/>
            </a:pPr>
            <a:fld id="{A1581AA4-A1A8-4248-BF68-8F5451D503B7}" type="slidenum">
              <a:rPr lang="en-GB"/>
              <a:pPr>
                <a:defRPr/>
              </a:pPr>
              <a:t>‹N°›</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5478463" y="401638"/>
            <a:ext cx="1700212" cy="86074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377825" y="401638"/>
            <a:ext cx="4948238" cy="86074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5"/>
          <p:cNvSpPr>
            <a:spLocks noGrp="1" noChangeArrowheads="1"/>
          </p:cNvSpPr>
          <p:nvPr>
            <p:ph type="sldNum" idx="10"/>
          </p:nvPr>
        </p:nvSpPr>
        <p:spPr>
          <a:ln/>
        </p:spPr>
        <p:txBody>
          <a:bodyPr/>
          <a:lstStyle>
            <a:lvl1pPr>
              <a:defRPr/>
            </a:lvl1pPr>
          </a:lstStyle>
          <a:p>
            <a:pPr>
              <a:defRPr/>
            </a:pPr>
            <a:fld id="{24784659-7883-411B-BA6D-DB2FD53CF434}" type="slidenum">
              <a:rPr lang="en-GB"/>
              <a:pPr>
                <a:defRPr/>
              </a:pPr>
              <a:t>‹N°›</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5"/>
          <p:cNvSpPr>
            <a:spLocks noGrp="1" noChangeArrowheads="1"/>
          </p:cNvSpPr>
          <p:nvPr>
            <p:ph type="sldNum" idx="10"/>
          </p:nvPr>
        </p:nvSpPr>
        <p:spPr>
          <a:ln/>
        </p:spPr>
        <p:txBody>
          <a:bodyPr/>
          <a:lstStyle>
            <a:lvl1pPr>
              <a:defRPr/>
            </a:lvl1pPr>
          </a:lstStyle>
          <a:p>
            <a:pPr>
              <a:defRPr/>
            </a:pPr>
            <a:fld id="{A2FD3FDA-694C-4C94-8E3E-8A5D0D552EA3}" type="slidenum">
              <a:rPr lang="en-GB"/>
              <a:pPr>
                <a:defRPr/>
              </a:pPr>
              <a:t>‹N°›</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96900" y="6477000"/>
            <a:ext cx="6426200" cy="200342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596900" y="4271963"/>
            <a:ext cx="6426200" cy="22050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
        <p:nvSpPr>
          <p:cNvPr id="4" name="Rectangle 5"/>
          <p:cNvSpPr>
            <a:spLocks noGrp="1" noChangeArrowheads="1"/>
          </p:cNvSpPr>
          <p:nvPr>
            <p:ph type="sldNum" idx="10"/>
          </p:nvPr>
        </p:nvSpPr>
        <p:spPr>
          <a:ln/>
        </p:spPr>
        <p:txBody>
          <a:bodyPr/>
          <a:lstStyle>
            <a:lvl1pPr>
              <a:defRPr/>
            </a:lvl1pPr>
          </a:lstStyle>
          <a:p>
            <a:pPr>
              <a:defRPr/>
            </a:pPr>
            <a:fld id="{E90BD366-F297-4FA3-8D8C-76FE4EA1D37F}" type="slidenum">
              <a:rPr lang="en-GB"/>
              <a:pPr>
                <a:defRPr/>
              </a:pPr>
              <a:t>‹N°›</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377825" y="2359025"/>
            <a:ext cx="3324225" cy="66500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3854450" y="2359025"/>
            <a:ext cx="3324225" cy="66500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5"/>
          <p:cNvSpPr>
            <a:spLocks noGrp="1" noChangeArrowheads="1"/>
          </p:cNvSpPr>
          <p:nvPr>
            <p:ph type="sldNum" idx="10"/>
          </p:nvPr>
        </p:nvSpPr>
        <p:spPr>
          <a:ln/>
        </p:spPr>
        <p:txBody>
          <a:bodyPr/>
          <a:lstStyle>
            <a:lvl1pPr>
              <a:defRPr/>
            </a:lvl1pPr>
          </a:lstStyle>
          <a:p>
            <a:pPr>
              <a:defRPr/>
            </a:pPr>
            <a:fld id="{DF52BE4F-6EFF-49ED-B937-0E22980D4A88}" type="slidenum">
              <a:rPr lang="en-GB"/>
              <a:pPr>
                <a:defRPr/>
              </a:pPr>
              <a:t>‹N°›</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77825" y="403225"/>
            <a:ext cx="6804025" cy="1681163"/>
          </a:xfr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377825" y="2255838"/>
            <a:ext cx="3340100" cy="941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377825" y="3197225"/>
            <a:ext cx="3340100" cy="58070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3840163" y="2255838"/>
            <a:ext cx="3341687" cy="941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3840163" y="3197225"/>
            <a:ext cx="3341687" cy="58070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Rectangle 5"/>
          <p:cNvSpPr>
            <a:spLocks noGrp="1" noChangeArrowheads="1"/>
          </p:cNvSpPr>
          <p:nvPr>
            <p:ph type="sldNum" idx="10"/>
          </p:nvPr>
        </p:nvSpPr>
        <p:spPr>
          <a:ln/>
        </p:spPr>
        <p:txBody>
          <a:bodyPr/>
          <a:lstStyle>
            <a:lvl1pPr>
              <a:defRPr/>
            </a:lvl1pPr>
          </a:lstStyle>
          <a:p>
            <a:pPr>
              <a:defRPr/>
            </a:pPr>
            <a:fld id="{31B821CA-8698-41A1-918A-25907F39BAAA}" type="slidenum">
              <a:rPr lang="en-GB"/>
              <a:pPr>
                <a:defRPr/>
              </a:pPr>
              <a:t>‹N°›</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Rectangle 5"/>
          <p:cNvSpPr>
            <a:spLocks noGrp="1" noChangeArrowheads="1"/>
          </p:cNvSpPr>
          <p:nvPr>
            <p:ph type="sldNum" idx="10"/>
          </p:nvPr>
        </p:nvSpPr>
        <p:spPr>
          <a:ln/>
        </p:spPr>
        <p:txBody>
          <a:bodyPr/>
          <a:lstStyle>
            <a:lvl1pPr>
              <a:defRPr/>
            </a:lvl1pPr>
          </a:lstStyle>
          <a:p>
            <a:pPr>
              <a:defRPr/>
            </a:pPr>
            <a:fld id="{D120A8AC-A0A7-4C11-A4C1-0380F0BE8950}" type="slidenum">
              <a:rPr lang="en-GB"/>
              <a:pPr>
                <a:defRPr/>
              </a:pPr>
              <a:t>‹N°›</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5"/>
          <p:cNvSpPr>
            <a:spLocks noGrp="1" noChangeArrowheads="1"/>
          </p:cNvSpPr>
          <p:nvPr>
            <p:ph type="sldNum" idx="10"/>
          </p:nvPr>
        </p:nvSpPr>
        <p:spPr>
          <a:ln/>
        </p:spPr>
        <p:txBody>
          <a:bodyPr/>
          <a:lstStyle>
            <a:lvl1pPr>
              <a:defRPr/>
            </a:lvl1pPr>
          </a:lstStyle>
          <a:p>
            <a:pPr>
              <a:defRPr/>
            </a:pPr>
            <a:fld id="{5DABFCE8-487A-4465-87C9-3D194CC7D9DF}" type="slidenum">
              <a:rPr lang="en-GB"/>
              <a:pPr>
                <a:defRPr/>
              </a:pPr>
              <a:t>‹N°›</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77825" y="401638"/>
            <a:ext cx="2487613" cy="17081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2955925" y="401638"/>
            <a:ext cx="4225925" cy="86026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377825" y="2109788"/>
            <a:ext cx="2487613" cy="68945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Rectangle 5"/>
          <p:cNvSpPr>
            <a:spLocks noGrp="1" noChangeArrowheads="1"/>
          </p:cNvSpPr>
          <p:nvPr>
            <p:ph type="sldNum" idx="10"/>
          </p:nvPr>
        </p:nvSpPr>
        <p:spPr>
          <a:ln/>
        </p:spPr>
        <p:txBody>
          <a:bodyPr/>
          <a:lstStyle>
            <a:lvl1pPr>
              <a:defRPr/>
            </a:lvl1pPr>
          </a:lstStyle>
          <a:p>
            <a:pPr>
              <a:defRPr/>
            </a:pPr>
            <a:fld id="{F0830F33-DA34-4507-ADE3-A017C1EC5679}" type="slidenum">
              <a:rPr lang="en-GB"/>
              <a:pPr>
                <a:defRPr/>
              </a:pPr>
              <a:t>‹N°›</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481138" y="7056438"/>
            <a:ext cx="4537075" cy="833437"/>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481138" y="900113"/>
            <a:ext cx="4537075" cy="60483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481138" y="7889875"/>
            <a:ext cx="4537075" cy="11826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Rectangle 5"/>
          <p:cNvSpPr>
            <a:spLocks noGrp="1" noChangeArrowheads="1"/>
          </p:cNvSpPr>
          <p:nvPr>
            <p:ph type="sldNum" idx="10"/>
          </p:nvPr>
        </p:nvSpPr>
        <p:spPr>
          <a:ln/>
        </p:spPr>
        <p:txBody>
          <a:bodyPr/>
          <a:lstStyle>
            <a:lvl1pPr>
              <a:defRPr/>
            </a:lvl1pPr>
          </a:lstStyle>
          <a:p>
            <a:pPr>
              <a:defRPr/>
            </a:pPr>
            <a:fld id="{A7B8B022-C27C-4F35-8AE6-6DAFA76298C2}" type="slidenum">
              <a:rPr lang="en-GB"/>
              <a:pPr>
                <a:defRPr/>
              </a:pPr>
              <a:t>‹N°›</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377825" y="401638"/>
            <a:ext cx="6800850" cy="1679575"/>
          </a:xfrm>
          <a:prstGeom prst="rect">
            <a:avLst/>
          </a:prstGeom>
          <a:noFill/>
          <a:ln w="9525">
            <a:noFill/>
            <a:round/>
            <a:headEnd/>
            <a:tailEnd/>
          </a:ln>
        </p:spPr>
        <p:txBody>
          <a:bodyPr vert="horz" wrap="square" lIns="0" tIns="0" rIns="0" bIns="0" numCol="1" anchor="ctr" anchorCtr="0" compatLnSpc="1">
            <a:prstTxWarp prst="textNoShape">
              <a:avLst/>
            </a:prstTxWarp>
          </a:bodyPr>
          <a:lstStyle/>
          <a:p>
            <a:pPr lvl="0"/>
            <a:r>
              <a:rPr lang="en-GB"/>
              <a:t>Cliquez pour éditer le format du texte-titre</a:t>
            </a:r>
          </a:p>
        </p:txBody>
      </p:sp>
      <p:sp>
        <p:nvSpPr>
          <p:cNvPr id="1027" name="Rectangle 2"/>
          <p:cNvSpPr>
            <a:spLocks noGrp="1" noChangeArrowheads="1"/>
          </p:cNvSpPr>
          <p:nvPr>
            <p:ph type="body" idx="1"/>
          </p:nvPr>
        </p:nvSpPr>
        <p:spPr bwMode="auto">
          <a:xfrm>
            <a:off x="377825" y="2359025"/>
            <a:ext cx="6800850" cy="6650038"/>
          </a:xfrm>
          <a:prstGeom prst="rect">
            <a:avLst/>
          </a:prstGeom>
          <a:noFill/>
          <a:ln w="9525">
            <a:noFill/>
            <a:round/>
            <a:headEnd/>
            <a:tailEnd/>
          </a:ln>
        </p:spPr>
        <p:txBody>
          <a:bodyPr vert="horz" wrap="square" lIns="0" tIns="0" rIns="0" bIns="0" numCol="1" anchor="t" anchorCtr="0" compatLnSpc="1">
            <a:prstTxWarp prst="textNoShape">
              <a:avLst/>
            </a:prstTxWarp>
          </a:bodyPr>
          <a:lstStyle/>
          <a:p>
            <a:pPr lvl="0"/>
            <a:r>
              <a:rPr lang="en-GB"/>
              <a:t>Cliquez pour éditer le format du plan de texte</a:t>
            </a:r>
          </a:p>
          <a:p>
            <a:pPr lvl="1"/>
            <a:r>
              <a:rPr lang="en-GB"/>
              <a:t>Second niveau de plan</a:t>
            </a:r>
          </a:p>
          <a:p>
            <a:pPr lvl="2"/>
            <a:r>
              <a:rPr lang="en-GB"/>
              <a:t>Troisième niveau de plan</a:t>
            </a:r>
          </a:p>
          <a:p>
            <a:pPr lvl="3"/>
            <a:r>
              <a:rPr lang="en-GB"/>
              <a:t>Quatrième niveau de plan</a:t>
            </a:r>
          </a:p>
          <a:p>
            <a:pPr lvl="4"/>
            <a:r>
              <a:rPr lang="en-GB"/>
              <a:t>Cinquième niveau de plan</a:t>
            </a:r>
          </a:p>
          <a:p>
            <a:pPr lvl="4"/>
            <a:r>
              <a:rPr lang="en-GB"/>
              <a:t>Sixième niveau de plan</a:t>
            </a:r>
          </a:p>
          <a:p>
            <a:pPr lvl="4"/>
            <a:r>
              <a:rPr lang="en-GB"/>
              <a:t>Septième niveau de plan</a:t>
            </a:r>
          </a:p>
          <a:p>
            <a:pPr lvl="4"/>
            <a:r>
              <a:rPr lang="en-GB"/>
              <a:t>Huitième niveau de plan</a:t>
            </a:r>
          </a:p>
          <a:p>
            <a:pPr lvl="4"/>
            <a:r>
              <a:rPr lang="en-GB"/>
              <a:t>Neuvième niveau de plan</a:t>
            </a:r>
          </a:p>
        </p:txBody>
      </p:sp>
      <p:sp>
        <p:nvSpPr>
          <p:cNvPr id="2" name="Text Box 3"/>
          <p:cNvSpPr txBox="1">
            <a:spLocks noChangeArrowheads="1"/>
          </p:cNvSpPr>
          <p:nvPr/>
        </p:nvSpPr>
        <p:spPr bwMode="auto">
          <a:xfrm>
            <a:off x="377825" y="9182100"/>
            <a:ext cx="1758950" cy="693738"/>
          </a:xfrm>
          <a:prstGeom prst="rect">
            <a:avLst/>
          </a:prstGeom>
          <a:noFill/>
          <a:ln w="9525">
            <a:noFill/>
            <a:round/>
            <a:headEnd/>
            <a:tailEnd/>
          </a:ln>
          <a:effectLst/>
        </p:spPr>
        <p:txBody>
          <a:bodyPr wrap="none" anchor="ctr"/>
          <a:lstStyle/>
          <a:p>
            <a:pPr>
              <a:defRPr/>
            </a:pPr>
            <a:endParaRPr lang="fr-FR"/>
          </a:p>
        </p:txBody>
      </p:sp>
      <p:sp>
        <p:nvSpPr>
          <p:cNvPr id="1028" name="Text Box 4"/>
          <p:cNvSpPr txBox="1">
            <a:spLocks noChangeArrowheads="1"/>
          </p:cNvSpPr>
          <p:nvPr/>
        </p:nvSpPr>
        <p:spPr bwMode="auto">
          <a:xfrm>
            <a:off x="2586038" y="9182100"/>
            <a:ext cx="2393950" cy="693738"/>
          </a:xfrm>
          <a:prstGeom prst="rect">
            <a:avLst/>
          </a:prstGeom>
          <a:noFill/>
          <a:ln w="9525">
            <a:noFill/>
            <a:round/>
            <a:headEnd/>
            <a:tailEnd/>
          </a:ln>
          <a:effectLst/>
        </p:spPr>
        <p:txBody>
          <a:bodyPr wrap="none" anchor="ctr"/>
          <a:lstStyle/>
          <a:p>
            <a:pPr>
              <a:defRPr/>
            </a:pPr>
            <a:endParaRPr lang="fr-FR"/>
          </a:p>
        </p:txBody>
      </p:sp>
      <p:sp>
        <p:nvSpPr>
          <p:cNvPr id="1029" name="Rectangle 5"/>
          <p:cNvSpPr>
            <a:spLocks noGrp="1" noChangeArrowheads="1"/>
          </p:cNvSpPr>
          <p:nvPr>
            <p:ph type="sldNum"/>
          </p:nvPr>
        </p:nvSpPr>
        <p:spPr bwMode="auto">
          <a:xfrm>
            <a:off x="5421313" y="9182100"/>
            <a:ext cx="1757362" cy="692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lnSpc>
                <a:spcPct val="95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itchFamily="18" charset="0"/>
              </a:defRPr>
            </a:lvl1pPr>
          </a:lstStyle>
          <a:p>
            <a:pPr>
              <a:defRPr/>
            </a:pPr>
            <a:fld id="{F505543F-E761-4453-A4D6-F74CBF9089CA}" type="slidenum">
              <a:rPr lang="en-GB"/>
              <a:pPr>
                <a:defRPr/>
              </a:pPr>
              <a:t>‹N°›</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9263" rtl="0" eaLnBrk="0" fontAlgn="base" hangingPunct="0">
        <a:lnSpc>
          <a:spcPct val="87000"/>
        </a:lnSpc>
        <a:spcBef>
          <a:spcPct val="0"/>
        </a:spcBef>
        <a:spcAft>
          <a:spcPct val="0"/>
        </a:spcAft>
        <a:buClr>
          <a:srgbClr val="000000"/>
        </a:buClr>
        <a:buSzPct val="45000"/>
        <a:buFont typeface="Wingdings" pitchFamily="2" charset="2"/>
        <a:defRPr sz="4400">
          <a:solidFill>
            <a:srgbClr val="000000"/>
          </a:solidFill>
          <a:latin typeface="+mj-lt"/>
          <a:ea typeface="+mj-ea"/>
          <a:cs typeface="+mj-cs"/>
        </a:defRPr>
      </a:lvl1pPr>
      <a:lvl2pPr algn="ctr" defTabSz="449263" rtl="0" eaLnBrk="0" fontAlgn="base" hangingPunct="0">
        <a:lnSpc>
          <a:spcPct val="87000"/>
        </a:lnSpc>
        <a:spcBef>
          <a:spcPct val="0"/>
        </a:spcBef>
        <a:spcAft>
          <a:spcPct val="0"/>
        </a:spcAft>
        <a:buClr>
          <a:srgbClr val="000000"/>
        </a:buClr>
        <a:buSzPct val="45000"/>
        <a:buFont typeface="Wingdings" pitchFamily="2" charset="2"/>
        <a:defRPr sz="4400">
          <a:solidFill>
            <a:srgbClr val="000000"/>
          </a:solidFill>
          <a:latin typeface="Arial" charset="0"/>
          <a:ea typeface="Lucida Sans Unicode" pitchFamily="34" charset="0"/>
          <a:cs typeface="Lucida Sans Unicode" pitchFamily="34" charset="0"/>
        </a:defRPr>
      </a:lvl2pPr>
      <a:lvl3pPr algn="ctr" defTabSz="449263" rtl="0" eaLnBrk="0" fontAlgn="base" hangingPunct="0">
        <a:lnSpc>
          <a:spcPct val="87000"/>
        </a:lnSpc>
        <a:spcBef>
          <a:spcPct val="0"/>
        </a:spcBef>
        <a:spcAft>
          <a:spcPct val="0"/>
        </a:spcAft>
        <a:buClr>
          <a:srgbClr val="000000"/>
        </a:buClr>
        <a:buSzPct val="45000"/>
        <a:buFont typeface="Wingdings" pitchFamily="2" charset="2"/>
        <a:defRPr sz="4400">
          <a:solidFill>
            <a:srgbClr val="000000"/>
          </a:solidFill>
          <a:latin typeface="Arial" charset="0"/>
          <a:ea typeface="Lucida Sans Unicode" pitchFamily="34" charset="0"/>
          <a:cs typeface="Lucida Sans Unicode" pitchFamily="34" charset="0"/>
        </a:defRPr>
      </a:lvl3pPr>
      <a:lvl4pPr algn="ctr" defTabSz="449263" rtl="0" eaLnBrk="0" fontAlgn="base" hangingPunct="0">
        <a:lnSpc>
          <a:spcPct val="87000"/>
        </a:lnSpc>
        <a:spcBef>
          <a:spcPct val="0"/>
        </a:spcBef>
        <a:spcAft>
          <a:spcPct val="0"/>
        </a:spcAft>
        <a:buClr>
          <a:srgbClr val="000000"/>
        </a:buClr>
        <a:buSzPct val="45000"/>
        <a:buFont typeface="Wingdings" pitchFamily="2" charset="2"/>
        <a:defRPr sz="4400">
          <a:solidFill>
            <a:srgbClr val="000000"/>
          </a:solidFill>
          <a:latin typeface="Arial" charset="0"/>
          <a:ea typeface="Lucida Sans Unicode" pitchFamily="34" charset="0"/>
          <a:cs typeface="Lucida Sans Unicode" pitchFamily="34" charset="0"/>
        </a:defRPr>
      </a:lvl4pPr>
      <a:lvl5pPr algn="ctr" defTabSz="449263" rtl="0" eaLnBrk="0" fontAlgn="base" hangingPunct="0">
        <a:lnSpc>
          <a:spcPct val="87000"/>
        </a:lnSpc>
        <a:spcBef>
          <a:spcPct val="0"/>
        </a:spcBef>
        <a:spcAft>
          <a:spcPct val="0"/>
        </a:spcAft>
        <a:buClr>
          <a:srgbClr val="000000"/>
        </a:buClr>
        <a:buSzPct val="45000"/>
        <a:buFont typeface="Wingdings" pitchFamily="2" charset="2"/>
        <a:defRPr sz="4400">
          <a:solidFill>
            <a:srgbClr val="000000"/>
          </a:solidFill>
          <a:latin typeface="Arial" charset="0"/>
          <a:ea typeface="Lucida Sans Unicode" pitchFamily="34" charset="0"/>
          <a:cs typeface="Lucida Sans Unicode" pitchFamily="34" charset="0"/>
        </a:defRPr>
      </a:lvl5pPr>
      <a:lvl6pPr marL="457200" algn="ctr" defTabSz="449263" rtl="0" eaLnBrk="0" fontAlgn="base" hangingPunct="0">
        <a:lnSpc>
          <a:spcPct val="87000"/>
        </a:lnSpc>
        <a:spcBef>
          <a:spcPct val="0"/>
        </a:spcBef>
        <a:spcAft>
          <a:spcPct val="0"/>
        </a:spcAft>
        <a:buClr>
          <a:srgbClr val="000000"/>
        </a:buClr>
        <a:buSzPct val="45000"/>
        <a:buFont typeface="Wingdings" pitchFamily="2" charset="2"/>
        <a:defRPr sz="4400">
          <a:solidFill>
            <a:srgbClr val="000000"/>
          </a:solidFill>
          <a:latin typeface="Arial" charset="0"/>
          <a:ea typeface="Lucida Sans Unicode" pitchFamily="34" charset="0"/>
          <a:cs typeface="Lucida Sans Unicode" pitchFamily="34" charset="0"/>
        </a:defRPr>
      </a:lvl6pPr>
      <a:lvl7pPr marL="914400" algn="ctr" defTabSz="449263" rtl="0" eaLnBrk="0" fontAlgn="base" hangingPunct="0">
        <a:lnSpc>
          <a:spcPct val="87000"/>
        </a:lnSpc>
        <a:spcBef>
          <a:spcPct val="0"/>
        </a:spcBef>
        <a:spcAft>
          <a:spcPct val="0"/>
        </a:spcAft>
        <a:buClr>
          <a:srgbClr val="000000"/>
        </a:buClr>
        <a:buSzPct val="45000"/>
        <a:buFont typeface="Wingdings" pitchFamily="2" charset="2"/>
        <a:defRPr sz="4400">
          <a:solidFill>
            <a:srgbClr val="000000"/>
          </a:solidFill>
          <a:latin typeface="Arial" charset="0"/>
          <a:ea typeface="Lucida Sans Unicode" pitchFamily="34" charset="0"/>
          <a:cs typeface="Lucida Sans Unicode" pitchFamily="34" charset="0"/>
        </a:defRPr>
      </a:lvl7pPr>
      <a:lvl8pPr marL="1371600" algn="ctr" defTabSz="449263" rtl="0" eaLnBrk="0" fontAlgn="base" hangingPunct="0">
        <a:lnSpc>
          <a:spcPct val="87000"/>
        </a:lnSpc>
        <a:spcBef>
          <a:spcPct val="0"/>
        </a:spcBef>
        <a:spcAft>
          <a:spcPct val="0"/>
        </a:spcAft>
        <a:buClr>
          <a:srgbClr val="000000"/>
        </a:buClr>
        <a:buSzPct val="45000"/>
        <a:buFont typeface="Wingdings" pitchFamily="2" charset="2"/>
        <a:defRPr sz="4400">
          <a:solidFill>
            <a:srgbClr val="000000"/>
          </a:solidFill>
          <a:latin typeface="Arial" charset="0"/>
          <a:ea typeface="Lucida Sans Unicode" pitchFamily="34" charset="0"/>
          <a:cs typeface="Lucida Sans Unicode" pitchFamily="34" charset="0"/>
        </a:defRPr>
      </a:lvl8pPr>
      <a:lvl9pPr marL="1828800" algn="ctr" defTabSz="449263" rtl="0" eaLnBrk="0" fontAlgn="base" hangingPunct="0">
        <a:lnSpc>
          <a:spcPct val="87000"/>
        </a:lnSpc>
        <a:spcBef>
          <a:spcPct val="0"/>
        </a:spcBef>
        <a:spcAft>
          <a:spcPct val="0"/>
        </a:spcAft>
        <a:buClr>
          <a:srgbClr val="000000"/>
        </a:buClr>
        <a:buSzPct val="45000"/>
        <a:buFont typeface="Wingdings" pitchFamily="2" charset="2"/>
        <a:defRPr sz="4400">
          <a:solidFill>
            <a:srgbClr val="000000"/>
          </a:solidFill>
          <a:latin typeface="Arial" charset="0"/>
          <a:ea typeface="Lucida Sans Unicode" pitchFamily="34" charset="0"/>
          <a:cs typeface="Lucida Sans Unicode" pitchFamily="34" charset="0"/>
        </a:defRPr>
      </a:lvl9pPr>
    </p:titleStyle>
    <p:bodyStyle>
      <a:lvl1pPr marL="430213" indent="-323850" algn="l" defTabSz="449263" rtl="0" eaLnBrk="0" fontAlgn="base" hangingPunct="0">
        <a:lnSpc>
          <a:spcPct val="87000"/>
        </a:lnSpc>
        <a:spcBef>
          <a:spcPct val="0"/>
        </a:spcBef>
        <a:spcAft>
          <a:spcPts val="1425"/>
        </a:spcAft>
        <a:buClr>
          <a:srgbClr val="000000"/>
        </a:buClr>
        <a:buSzPct val="45000"/>
        <a:buFont typeface="Wingdings" pitchFamily="2" charset="2"/>
        <a:buChar char=""/>
        <a:defRPr sz="3200">
          <a:solidFill>
            <a:srgbClr val="000000"/>
          </a:solidFill>
          <a:latin typeface="+mn-lt"/>
          <a:ea typeface="+mn-ea"/>
          <a:cs typeface="+mn-cs"/>
        </a:defRPr>
      </a:lvl1pPr>
      <a:lvl2pPr marL="862013" indent="-285750" algn="l" defTabSz="449263" rtl="0" eaLnBrk="0" fontAlgn="base" hangingPunct="0">
        <a:lnSpc>
          <a:spcPct val="87000"/>
        </a:lnSpc>
        <a:spcBef>
          <a:spcPct val="0"/>
        </a:spcBef>
        <a:spcAft>
          <a:spcPts val="1138"/>
        </a:spcAft>
        <a:buClr>
          <a:srgbClr val="000000"/>
        </a:buClr>
        <a:buSzPct val="75000"/>
        <a:buFont typeface="Symbol" pitchFamily="18" charset="2"/>
        <a:buChar char=""/>
        <a:defRPr sz="2800">
          <a:solidFill>
            <a:srgbClr val="000000"/>
          </a:solidFill>
          <a:latin typeface="+mn-lt"/>
          <a:ea typeface="+mn-ea"/>
          <a:cs typeface="+mn-cs"/>
        </a:defRPr>
      </a:lvl2pPr>
      <a:lvl3pPr marL="1293813" indent="-215900" algn="l" defTabSz="449263" rtl="0" eaLnBrk="0" fontAlgn="base" hangingPunct="0">
        <a:lnSpc>
          <a:spcPct val="87000"/>
        </a:lnSpc>
        <a:spcBef>
          <a:spcPct val="0"/>
        </a:spcBef>
        <a:spcAft>
          <a:spcPts val="850"/>
        </a:spcAft>
        <a:buClr>
          <a:srgbClr val="000000"/>
        </a:buClr>
        <a:buSzPct val="45000"/>
        <a:buFont typeface="Wingdings" pitchFamily="2" charset="2"/>
        <a:buChar char=""/>
        <a:defRPr sz="2400">
          <a:solidFill>
            <a:srgbClr val="000000"/>
          </a:solidFill>
          <a:latin typeface="+mn-lt"/>
          <a:ea typeface="+mn-ea"/>
          <a:cs typeface="+mn-cs"/>
        </a:defRPr>
      </a:lvl3pPr>
      <a:lvl4pPr marL="1725613" indent="-214313" algn="l" defTabSz="449263" rtl="0" eaLnBrk="0" fontAlgn="base" hangingPunct="0">
        <a:lnSpc>
          <a:spcPct val="87000"/>
        </a:lnSpc>
        <a:spcBef>
          <a:spcPct val="0"/>
        </a:spcBef>
        <a:spcAft>
          <a:spcPts val="575"/>
        </a:spcAft>
        <a:buClr>
          <a:srgbClr val="000000"/>
        </a:buClr>
        <a:buSzPct val="75000"/>
        <a:buFont typeface="Symbol" pitchFamily="18" charset="2"/>
        <a:buChar char=""/>
        <a:defRPr sz="2000">
          <a:solidFill>
            <a:srgbClr val="000000"/>
          </a:solidFill>
          <a:latin typeface="+mn-lt"/>
          <a:ea typeface="+mn-ea"/>
          <a:cs typeface="+mn-cs"/>
        </a:defRPr>
      </a:lvl4pPr>
      <a:lvl5pPr marL="2157413" indent="-215900" algn="l" defTabSz="449263" rtl="0" eaLnBrk="0" fontAlgn="base" hangingPunct="0">
        <a:lnSpc>
          <a:spcPct val="87000"/>
        </a:lnSpc>
        <a:spcBef>
          <a:spcPct val="0"/>
        </a:spcBef>
        <a:spcAft>
          <a:spcPts val="288"/>
        </a:spcAft>
        <a:buClr>
          <a:srgbClr val="000000"/>
        </a:buClr>
        <a:buSzPct val="45000"/>
        <a:buFont typeface="Wingdings" pitchFamily="2" charset="2"/>
        <a:buChar char=""/>
        <a:defRPr sz="2000">
          <a:solidFill>
            <a:srgbClr val="000000"/>
          </a:solidFill>
          <a:latin typeface="+mn-lt"/>
          <a:ea typeface="+mn-ea"/>
          <a:cs typeface="+mn-cs"/>
        </a:defRPr>
      </a:lvl5pPr>
      <a:lvl6pPr marL="2614613" indent="-215900" algn="l" defTabSz="449263" rtl="0" eaLnBrk="0" fontAlgn="base" hangingPunct="0">
        <a:lnSpc>
          <a:spcPct val="87000"/>
        </a:lnSpc>
        <a:spcBef>
          <a:spcPct val="0"/>
        </a:spcBef>
        <a:spcAft>
          <a:spcPts val="288"/>
        </a:spcAft>
        <a:buClr>
          <a:srgbClr val="000000"/>
        </a:buClr>
        <a:buSzPct val="45000"/>
        <a:buFont typeface="Wingdings" pitchFamily="2" charset="2"/>
        <a:buChar char=""/>
        <a:defRPr sz="2000">
          <a:solidFill>
            <a:srgbClr val="000000"/>
          </a:solidFill>
          <a:latin typeface="+mn-lt"/>
          <a:ea typeface="+mn-ea"/>
          <a:cs typeface="+mn-cs"/>
        </a:defRPr>
      </a:lvl6pPr>
      <a:lvl7pPr marL="3071813" indent="-215900" algn="l" defTabSz="449263" rtl="0" eaLnBrk="0" fontAlgn="base" hangingPunct="0">
        <a:lnSpc>
          <a:spcPct val="87000"/>
        </a:lnSpc>
        <a:spcBef>
          <a:spcPct val="0"/>
        </a:spcBef>
        <a:spcAft>
          <a:spcPts val="288"/>
        </a:spcAft>
        <a:buClr>
          <a:srgbClr val="000000"/>
        </a:buClr>
        <a:buSzPct val="45000"/>
        <a:buFont typeface="Wingdings" pitchFamily="2" charset="2"/>
        <a:buChar char=""/>
        <a:defRPr sz="2000">
          <a:solidFill>
            <a:srgbClr val="000000"/>
          </a:solidFill>
          <a:latin typeface="+mn-lt"/>
          <a:ea typeface="+mn-ea"/>
          <a:cs typeface="+mn-cs"/>
        </a:defRPr>
      </a:lvl7pPr>
      <a:lvl8pPr marL="3529013" indent="-215900" algn="l" defTabSz="449263" rtl="0" eaLnBrk="0" fontAlgn="base" hangingPunct="0">
        <a:lnSpc>
          <a:spcPct val="87000"/>
        </a:lnSpc>
        <a:spcBef>
          <a:spcPct val="0"/>
        </a:spcBef>
        <a:spcAft>
          <a:spcPts val="288"/>
        </a:spcAft>
        <a:buClr>
          <a:srgbClr val="000000"/>
        </a:buClr>
        <a:buSzPct val="45000"/>
        <a:buFont typeface="Wingdings" pitchFamily="2" charset="2"/>
        <a:buChar char=""/>
        <a:defRPr sz="2000">
          <a:solidFill>
            <a:srgbClr val="000000"/>
          </a:solidFill>
          <a:latin typeface="+mn-lt"/>
          <a:ea typeface="+mn-ea"/>
          <a:cs typeface="+mn-cs"/>
        </a:defRPr>
      </a:lvl8pPr>
      <a:lvl9pPr marL="3986213" indent="-215900" algn="l" defTabSz="449263" rtl="0" eaLnBrk="0" fontAlgn="base" hangingPunct="0">
        <a:lnSpc>
          <a:spcPct val="87000"/>
        </a:lnSpc>
        <a:spcBef>
          <a:spcPct val="0"/>
        </a:spcBef>
        <a:spcAft>
          <a:spcPts val="288"/>
        </a:spcAft>
        <a:buClr>
          <a:srgbClr val="000000"/>
        </a:buClr>
        <a:buSzPct val="45000"/>
        <a:buFont typeface="Wingdings" pitchFamily="2" charset="2"/>
        <a:buChar char=""/>
        <a:defRPr sz="2000">
          <a:solidFill>
            <a:srgbClr val="000000"/>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lipe-courbevoie.fr/" TargetMode="External"/><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hyperlink" Target="http://www.google.com/url?sa=i&amp;rct=j&amp;q=&amp;esrc=s&amp;source=images&amp;cd=&amp;cad=rja&amp;uact=8&amp;ved=2ahUKEwjl883b473dAhVD1BoKHfkrB2YQjRx6BAgBEAU&amp;url=http://mathsvb.e-monsite.com/pages/mme-lignereux/3eme-mme-lignereux.html&amp;psig=AOvVaw2NKNdUzEUWNkpYcfqM7Jcd&amp;ust=1537127314608695" TargetMode="External"/><Relationship Id="rId4" Type="http://schemas.openxmlformats.org/officeDocument/2006/relationships/hyperlink" Target="https://www.courbevoie-chez-moi.fr/" TargetMode="External"/><Relationship Id="rId9" Type="http://schemas.openxmlformats.org/officeDocument/2006/relationships/image" Target="../media/image4.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5.png"/><Relationship Id="rId7" Type="http://schemas.openxmlformats.org/officeDocument/2006/relationships/image" Target="../media/image7.emf"/><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hyperlink" Target="http://www.ec-lamartine-courbevoie.ac-versailles.fr/" TargetMode="External"/><Relationship Id="rId10" Type="http://schemas.openxmlformats.org/officeDocument/2006/relationships/image" Target="../media/image9.png"/><Relationship Id="rId4" Type="http://schemas.openxmlformats.org/officeDocument/2006/relationships/image" Target="../media/image1.png"/><Relationship Id="rId9" Type="http://schemas.openxmlformats.org/officeDocument/2006/relationships/hyperlink" Target="https://www.google.com/url?sa=i&amp;rct=j&amp;q=&amp;esrc=s&amp;source=images&amp;cd=&amp;cad=rja&amp;uact=8&amp;ved=2ahUKEwj5x6eS873dAhVHhxoKHcgbDuAQjRx6BAgBEAU&amp;url=https://www.iccalepio.gov.it/pubblicazione-graduatorie-provvisorie-distituto-docenti/&amp;psig=AOvVaw2rJ3a3lJhhUEhYdl3sfSpi&amp;ust=1537131470352430"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11.png"/></Relationships>
</file>

<file path=ppt/slides/_rels/slide4.xml.rels><?xml version="1.0" encoding="UTF-8" standalone="yes"?>
<Relationships xmlns="http://schemas.openxmlformats.org/package/2006/relationships"><Relationship Id="rId3" Type="http://schemas.openxmlformats.org/officeDocument/2006/relationships/image" Target="../media/image12.jpg"/><Relationship Id="rId7"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image" Target="../media/image14.png"/><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 name="Groupe 36"/>
          <p:cNvGrpSpPr/>
          <p:nvPr/>
        </p:nvGrpSpPr>
        <p:grpSpPr>
          <a:xfrm>
            <a:off x="1547589" y="-248"/>
            <a:ext cx="6041574" cy="1259745"/>
            <a:chOff x="1553200" y="-248"/>
            <a:chExt cx="6007591" cy="1259745"/>
          </a:xfrm>
          <a:solidFill>
            <a:schemeClr val="accent6">
              <a:lumMod val="75000"/>
            </a:schemeClr>
          </a:solidFill>
        </p:grpSpPr>
        <p:sp>
          <p:nvSpPr>
            <p:cNvPr id="15" name="Rectangle 14"/>
            <p:cNvSpPr/>
            <p:nvPr/>
          </p:nvSpPr>
          <p:spPr>
            <a:xfrm>
              <a:off x="1820673" y="-248"/>
              <a:ext cx="5740118" cy="108012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fr-FR" sz="1400" b="1" dirty="0">
                <a:latin typeface="Avenir LT Std 65 Medium" pitchFamily="34" charset="0"/>
              </a:endParaRPr>
            </a:p>
            <a:p>
              <a:pPr algn="ctr"/>
              <a:r>
                <a:rPr lang="fr-FR" sz="2800" b="1" dirty="0">
                  <a:latin typeface="Avenir LT Std 65 Medium" pitchFamily="34" charset="0"/>
                </a:rPr>
                <a:t>Bulletin d’information</a:t>
              </a:r>
            </a:p>
            <a:p>
              <a:pPr algn="ctr"/>
              <a:r>
                <a:rPr lang="fr-FR" sz="2800" b="1" dirty="0">
                  <a:latin typeface="Avenir LT Std 65 Medium" pitchFamily="34" charset="0"/>
                </a:rPr>
                <a:t>École Alphonse de Lamartine</a:t>
              </a:r>
            </a:p>
            <a:p>
              <a:pPr algn="ctr"/>
              <a:endParaRPr lang="fr-FR" sz="2400" b="1" dirty="0">
                <a:latin typeface="Calibri" panose="020F0502020204030204" pitchFamily="34" charset="0"/>
              </a:endParaRPr>
            </a:p>
          </p:txBody>
        </p:sp>
        <p:sp>
          <p:nvSpPr>
            <p:cNvPr id="16" name="Organigramme : Extraire 15"/>
            <p:cNvSpPr/>
            <p:nvPr/>
          </p:nvSpPr>
          <p:spPr>
            <a:xfrm>
              <a:off x="1553200" y="-247"/>
              <a:ext cx="534946" cy="1259744"/>
            </a:xfrm>
            <a:prstGeom prst="flowChartExtra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alibri" panose="020F0502020204030204" pitchFamily="34" charset="0"/>
              </a:endParaRPr>
            </a:p>
          </p:txBody>
        </p:sp>
      </p:grpSp>
      <p:sp>
        <p:nvSpPr>
          <p:cNvPr id="24" name="Rectangle 23"/>
          <p:cNvSpPr/>
          <p:nvPr/>
        </p:nvSpPr>
        <p:spPr>
          <a:xfrm>
            <a:off x="-1" y="1079872"/>
            <a:ext cx="7596263" cy="329461"/>
          </a:xfrm>
          <a:prstGeom prst="rect">
            <a:avLst/>
          </a:prstGeom>
          <a:solidFill>
            <a:srgbClr val="D6A2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fr-FR" sz="2000" b="1" dirty="0">
                <a:solidFill>
                  <a:schemeClr val="bg1"/>
                </a:solidFill>
                <a:latin typeface="Avenir LT Std 55 Roman" pitchFamily="34" charset="0"/>
              </a:rPr>
              <a:t>Rentrée 2018-2019 </a:t>
            </a:r>
          </a:p>
        </p:txBody>
      </p:sp>
      <p:pic>
        <p:nvPicPr>
          <p:cNvPr id="2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607" y="-248"/>
            <a:ext cx="1651785" cy="1440000"/>
          </a:xfrm>
          <a:prstGeom prst="rect">
            <a:avLst/>
          </a:prstGeom>
          <a:noFill/>
          <a:ln>
            <a:noFill/>
          </a:ln>
          <a:effectLst>
            <a:outerShdw blurRad="50800" dist="38100" algn="l"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2" name="Rectangle 31"/>
          <p:cNvSpPr/>
          <p:nvPr/>
        </p:nvSpPr>
        <p:spPr>
          <a:xfrm>
            <a:off x="2339677" y="1583927"/>
            <a:ext cx="5040560" cy="2586005"/>
          </a:xfrm>
          <a:prstGeom prst="rect">
            <a:avLst/>
          </a:prstGeom>
          <a:ln w="19050">
            <a:solidFill>
              <a:schemeClr val="bg2"/>
            </a:solidFill>
          </a:ln>
        </p:spPr>
        <p:style>
          <a:lnRef idx="2">
            <a:schemeClr val="accent1"/>
          </a:lnRef>
          <a:fillRef idx="1">
            <a:schemeClr val="lt1"/>
          </a:fillRef>
          <a:effectRef idx="0">
            <a:schemeClr val="accent1"/>
          </a:effectRef>
          <a:fontRef idx="minor">
            <a:schemeClr val="dk1"/>
          </a:fontRef>
        </p:style>
        <p:txBody>
          <a:bodyPr wrap="square" lIns="72000" tIns="36000" rIns="72000" bIns="36000" rtlCol="0" anchor="t" anchorCtr="0"/>
          <a:lstStyle/>
          <a:p>
            <a:pPr algn="just">
              <a:lnSpc>
                <a:spcPct val="100000"/>
              </a:lnSpc>
              <a:spcBef>
                <a:spcPts val="600"/>
              </a:spcBef>
            </a:pPr>
            <a:r>
              <a:rPr lang="fr-FR" altLang="fr-FR" sz="1100" dirty="0">
                <a:solidFill>
                  <a:schemeClr val="bg2"/>
                </a:solidFill>
                <a:latin typeface="Avenir LT Std 55 Roman" pitchFamily="34" charset="0"/>
                <a:ea typeface="Times New Roman" pitchFamily="18" charset="0"/>
                <a:cs typeface="Calibri" pitchFamily="34" charset="0"/>
              </a:rPr>
              <a:t>La LIPE est une </a:t>
            </a:r>
            <a:r>
              <a:rPr lang="fr-FR" altLang="fr-FR" b="1" dirty="0">
                <a:solidFill>
                  <a:srgbClr val="FF0066"/>
                </a:solidFill>
                <a:latin typeface="Avenir LT Std 55 Roman" pitchFamily="34" charset="0"/>
                <a:ea typeface="Times New Roman" pitchFamily="18" charset="0"/>
                <a:cs typeface="Calibri" pitchFamily="34" charset="0"/>
              </a:rPr>
              <a:t>L</a:t>
            </a:r>
            <a:r>
              <a:rPr lang="fr-FR" altLang="fr-FR" sz="1100" dirty="0">
                <a:solidFill>
                  <a:srgbClr val="FF0066"/>
                </a:solidFill>
                <a:latin typeface="Avenir LT Std 55 Roman" pitchFamily="34" charset="0"/>
                <a:ea typeface="Times New Roman" pitchFamily="18" charset="0"/>
                <a:cs typeface="Calibri" pitchFamily="34" charset="0"/>
              </a:rPr>
              <a:t>iste </a:t>
            </a:r>
            <a:r>
              <a:rPr lang="fr-FR" altLang="fr-FR" b="1" dirty="0">
                <a:solidFill>
                  <a:srgbClr val="FF0066"/>
                </a:solidFill>
                <a:latin typeface="Avenir LT Std 55 Roman" pitchFamily="34" charset="0"/>
                <a:ea typeface="Times New Roman" pitchFamily="18" charset="0"/>
                <a:cs typeface="Calibri" pitchFamily="34" charset="0"/>
              </a:rPr>
              <a:t>I</a:t>
            </a:r>
            <a:r>
              <a:rPr lang="fr-FR" altLang="fr-FR" sz="1100" dirty="0">
                <a:solidFill>
                  <a:srgbClr val="FF0066"/>
                </a:solidFill>
                <a:latin typeface="Avenir LT Std 55 Roman" pitchFamily="34" charset="0"/>
                <a:ea typeface="Times New Roman" pitchFamily="18" charset="0"/>
                <a:cs typeface="Calibri" pitchFamily="34" charset="0"/>
              </a:rPr>
              <a:t>ndépendante des </a:t>
            </a:r>
            <a:r>
              <a:rPr lang="fr-FR" altLang="fr-FR" b="1" dirty="0">
                <a:solidFill>
                  <a:srgbClr val="FF0066"/>
                </a:solidFill>
                <a:latin typeface="Avenir LT Std 55 Roman" pitchFamily="34" charset="0"/>
                <a:ea typeface="Times New Roman" pitchFamily="18" charset="0"/>
                <a:cs typeface="Calibri" pitchFamily="34" charset="0"/>
              </a:rPr>
              <a:t>P</a:t>
            </a:r>
            <a:r>
              <a:rPr lang="fr-FR" altLang="fr-FR" sz="1100" dirty="0">
                <a:solidFill>
                  <a:srgbClr val="FF0066"/>
                </a:solidFill>
                <a:latin typeface="Avenir LT Std 55 Roman" pitchFamily="34" charset="0"/>
                <a:ea typeface="Times New Roman" pitchFamily="18" charset="0"/>
                <a:cs typeface="Calibri" pitchFamily="34" charset="0"/>
              </a:rPr>
              <a:t>arents d’</a:t>
            </a:r>
            <a:r>
              <a:rPr lang="fr-FR" altLang="fr-FR" b="1" dirty="0">
                <a:solidFill>
                  <a:srgbClr val="FF0066"/>
                </a:solidFill>
                <a:latin typeface="Avenir LT Std 55 Roman" pitchFamily="34" charset="0"/>
                <a:ea typeface="Times New Roman" pitchFamily="18" charset="0"/>
                <a:cs typeface="Calibri" pitchFamily="34" charset="0"/>
              </a:rPr>
              <a:t>E</a:t>
            </a:r>
            <a:r>
              <a:rPr lang="fr-FR" altLang="fr-FR" sz="1100" dirty="0">
                <a:solidFill>
                  <a:srgbClr val="FF0066"/>
                </a:solidFill>
                <a:latin typeface="Avenir LT Std 55 Roman" pitchFamily="34" charset="0"/>
                <a:ea typeface="Times New Roman" pitchFamily="18" charset="0"/>
                <a:cs typeface="Calibri" pitchFamily="34" charset="0"/>
              </a:rPr>
              <a:t>lèves </a:t>
            </a:r>
            <a:r>
              <a:rPr lang="fr-FR" altLang="fr-FR" sz="1100" dirty="0">
                <a:solidFill>
                  <a:schemeClr val="bg2"/>
                </a:solidFill>
                <a:latin typeface="Avenir LT Std 55 Roman" pitchFamily="34" charset="0"/>
                <a:ea typeface="Times New Roman" pitchFamily="18" charset="0"/>
                <a:cs typeface="Calibri" pitchFamily="34" charset="0"/>
              </a:rPr>
              <a:t>présente à Courbevoie depuis 13 ans, et  majoritaire au sein de votre école.</a:t>
            </a:r>
          </a:p>
          <a:p>
            <a:pPr algn="just">
              <a:lnSpc>
                <a:spcPct val="100000"/>
              </a:lnSpc>
              <a:spcBef>
                <a:spcPts val="600"/>
              </a:spcBef>
            </a:pPr>
            <a:r>
              <a:rPr lang="fr-FR" altLang="fr-FR" sz="1100" dirty="0">
                <a:solidFill>
                  <a:schemeClr val="bg2"/>
                </a:solidFill>
                <a:latin typeface="Avenir LT Std 55 Roman" pitchFamily="34" charset="0"/>
                <a:ea typeface="Times New Roman" pitchFamily="18" charset="0"/>
                <a:cs typeface="Calibri" pitchFamily="34" charset="0"/>
              </a:rPr>
              <a:t>Nos membres sont présents dans tous les niveaux de classes de l’école, ainsi qu’en section internationale.</a:t>
            </a:r>
          </a:p>
          <a:p>
            <a:pPr algn="just">
              <a:lnSpc>
                <a:spcPct val="100000"/>
              </a:lnSpc>
              <a:spcBef>
                <a:spcPts val="600"/>
              </a:spcBef>
            </a:pPr>
            <a:r>
              <a:rPr lang="fr-FR" altLang="fr-FR" sz="1100" dirty="0">
                <a:solidFill>
                  <a:schemeClr val="bg2"/>
                </a:solidFill>
                <a:latin typeface="Avenir LT Std 55 Roman" pitchFamily="34" charset="0"/>
                <a:ea typeface="Times New Roman" pitchFamily="18" charset="0"/>
                <a:cs typeface="Calibri" pitchFamily="34" charset="0"/>
              </a:rPr>
              <a:t>Nous relayons les préoccupations des parents, sommes attentifs au bien-être quotidien de tous les enfants et travaillons de manière constructive avec la directrice de l’école, ainsi que tous les autres membres de l’environnement scolaire de nos enfants : les enseignants et enseignantes, le personnel de l’école, la Mairie, le VAL, l’académie… </a:t>
            </a:r>
          </a:p>
          <a:p>
            <a:pPr algn="just">
              <a:lnSpc>
                <a:spcPct val="100000"/>
              </a:lnSpc>
              <a:spcBef>
                <a:spcPts val="600"/>
              </a:spcBef>
            </a:pPr>
            <a:r>
              <a:rPr lang="fr-FR" sz="1100" dirty="0">
                <a:solidFill>
                  <a:schemeClr val="bg2"/>
                </a:solidFill>
                <a:latin typeface="Avenir LT Std 55 Roman" pitchFamily="34" charset="0"/>
              </a:rPr>
              <a:t>Nous vous souhaitons une excellente année scolaire et vous adressons dans ce bulletin des informations pratiques sur la vie à l’école, sur  vos représentants ainsi que des bons plans pour démarrer l’année du bon pied!</a:t>
            </a:r>
          </a:p>
        </p:txBody>
      </p:sp>
      <p:sp>
        <p:nvSpPr>
          <p:cNvPr id="40" name="AutoShape 8"/>
          <p:cNvSpPr>
            <a:spLocks noChangeArrowheads="1"/>
          </p:cNvSpPr>
          <p:nvPr/>
        </p:nvSpPr>
        <p:spPr bwMode="auto">
          <a:xfrm>
            <a:off x="179437" y="5542251"/>
            <a:ext cx="4720848" cy="3962557"/>
          </a:xfrm>
          <a:prstGeom prst="rect">
            <a:avLst/>
          </a:prstGeom>
          <a:solidFill>
            <a:srgbClr val="D6A2C0"/>
          </a:solidFill>
          <a:ln>
            <a:noFill/>
          </a:ln>
          <a:extLst/>
        </p:spPr>
        <p:txBody>
          <a:bodyPr vert="horz" wrap="square" lIns="91440" tIns="45720" rIns="91440" bIns="45720" numCol="1" anchor="t" anchorCtr="0" compatLnSpc="1">
            <a:prstTxWarp prst="textNoShape">
              <a:avLst/>
            </a:prstTxWarp>
          </a:bodyPr>
          <a:lstStyle/>
          <a:p>
            <a:pPr defTabSz="914400" hangingPunct="1">
              <a:lnSpc>
                <a:spcPct val="100000"/>
              </a:lnSpc>
              <a:buClrTx/>
              <a:buSzTx/>
            </a:pPr>
            <a:r>
              <a:rPr lang="fr-FR" sz="2000" b="1" dirty="0">
                <a:solidFill>
                  <a:srgbClr val="002060"/>
                </a:solidFill>
                <a:latin typeface="Avenir LT Std 55 Roman" pitchFamily="34" charset="0"/>
                <a:ea typeface="Times New Roman" pitchFamily="18" charset="0"/>
                <a:cs typeface="Calibri" pitchFamily="34" charset="0"/>
              </a:rPr>
              <a:t>HORAIRES</a:t>
            </a:r>
          </a:p>
          <a:p>
            <a:pPr defTabSz="914400" hangingPunct="1">
              <a:lnSpc>
                <a:spcPct val="100000"/>
              </a:lnSpc>
              <a:buClrTx/>
              <a:buSzTx/>
            </a:pPr>
            <a:r>
              <a:rPr lang="fr-FR" sz="1400" b="1" dirty="0">
                <a:latin typeface="Avenir LT Std 55 Roman" pitchFamily="34" charset="0"/>
                <a:ea typeface="Times New Roman" pitchFamily="18" charset="0"/>
                <a:cs typeface="Calibri" pitchFamily="34" charset="0"/>
              </a:rPr>
              <a:t>HORAIRES DU MATIN :</a:t>
            </a:r>
          </a:p>
          <a:p>
            <a:pPr algn="just" defTabSz="914400" hangingPunct="1">
              <a:lnSpc>
                <a:spcPct val="100000"/>
              </a:lnSpc>
              <a:buClrTx/>
              <a:buSzTx/>
            </a:pPr>
            <a:r>
              <a:rPr lang="fr-FR" sz="1100" b="1" dirty="0">
                <a:latin typeface="Avenir LT Std 55 Roman" pitchFamily="34" charset="0"/>
                <a:ea typeface="Times New Roman" pitchFamily="18" charset="0"/>
                <a:cs typeface="Calibri" pitchFamily="34" charset="0"/>
              </a:rPr>
              <a:t>Garderie du matin </a:t>
            </a:r>
            <a:r>
              <a:rPr lang="fr-FR" sz="1100" dirty="0">
                <a:latin typeface="Avenir LT Std 55 Roman" pitchFamily="34" charset="0"/>
                <a:ea typeface="Times New Roman" pitchFamily="18" charset="0"/>
                <a:cs typeface="Calibri" pitchFamily="34" charset="0"/>
              </a:rPr>
              <a:t>: entre 8h et 8h20.</a:t>
            </a:r>
          </a:p>
          <a:p>
            <a:pPr algn="just" defTabSz="914400" hangingPunct="1">
              <a:lnSpc>
                <a:spcPct val="100000"/>
              </a:lnSpc>
              <a:buClrTx/>
              <a:buSzTx/>
              <a:buFontTx/>
              <a:buNone/>
            </a:pPr>
            <a:r>
              <a:rPr lang="fr-FR" sz="1100" b="1" dirty="0">
                <a:latin typeface="Avenir LT Std 55 Roman" pitchFamily="34" charset="0"/>
                <a:ea typeface="Times New Roman" pitchFamily="18" charset="0"/>
                <a:cs typeface="Calibri" pitchFamily="34" charset="0"/>
              </a:rPr>
              <a:t>Entrée des élèves dans l’école: </a:t>
            </a:r>
            <a:r>
              <a:rPr lang="fr-FR" sz="1100" dirty="0">
                <a:latin typeface="Avenir LT Std 55 Roman" pitchFamily="34" charset="0"/>
                <a:ea typeface="Times New Roman" pitchFamily="18" charset="0"/>
                <a:cs typeface="Calibri" pitchFamily="34" charset="0"/>
              </a:rPr>
              <a:t>entre 8h20 et 8h30.</a:t>
            </a:r>
          </a:p>
          <a:p>
            <a:pPr algn="just" defTabSz="914400" hangingPunct="1">
              <a:lnSpc>
                <a:spcPct val="100000"/>
              </a:lnSpc>
              <a:buClrTx/>
              <a:buSzTx/>
              <a:buFontTx/>
              <a:buNone/>
            </a:pPr>
            <a:r>
              <a:rPr lang="fr-FR" sz="1100" dirty="0">
                <a:latin typeface="Avenir LT Std 55 Roman" pitchFamily="34" charset="0"/>
                <a:ea typeface="Times New Roman" pitchFamily="18" charset="0"/>
                <a:cs typeface="Calibri" pitchFamily="34" charset="0"/>
              </a:rPr>
              <a:t>A 8h30, la sonnerie retentit et les portes ferment.</a:t>
            </a:r>
          </a:p>
          <a:p>
            <a:pPr algn="just" defTabSz="914400" hangingPunct="1">
              <a:lnSpc>
                <a:spcPct val="100000"/>
              </a:lnSpc>
              <a:buClrTx/>
              <a:buSzTx/>
              <a:buFontTx/>
              <a:buNone/>
            </a:pPr>
            <a:endParaRPr lang="fr-FR" sz="1100" b="1" dirty="0">
              <a:solidFill>
                <a:srgbClr val="FFBDBD"/>
              </a:solidFill>
              <a:latin typeface="Avenir LT Std 55 Roman" pitchFamily="34" charset="0"/>
              <a:ea typeface="Times New Roman" pitchFamily="18" charset="0"/>
              <a:cs typeface="Calibri" pitchFamily="34" charset="0"/>
            </a:endParaRPr>
          </a:p>
          <a:p>
            <a:pPr algn="just" defTabSz="914400" hangingPunct="1">
              <a:lnSpc>
                <a:spcPct val="100000"/>
              </a:lnSpc>
              <a:buClrTx/>
              <a:buSzTx/>
              <a:buFontTx/>
              <a:buNone/>
            </a:pPr>
            <a:r>
              <a:rPr lang="fr-FR" sz="1400" b="1" dirty="0">
                <a:latin typeface="Avenir LT Std 55 Roman" pitchFamily="34" charset="0"/>
                <a:ea typeface="Times New Roman" pitchFamily="18" charset="0"/>
                <a:cs typeface="Calibri" pitchFamily="34" charset="0"/>
              </a:rPr>
              <a:t>HORAIRES DE SORTIES POSSIBLES :</a:t>
            </a:r>
          </a:p>
          <a:p>
            <a:pPr algn="just" defTabSz="914400" hangingPunct="1">
              <a:lnSpc>
                <a:spcPct val="100000"/>
              </a:lnSpc>
              <a:buClrTx/>
              <a:buSzTx/>
              <a:buFontTx/>
              <a:buNone/>
            </a:pPr>
            <a:r>
              <a:rPr lang="fr-FR" sz="1100" b="1" dirty="0">
                <a:latin typeface="Avenir LT Std 55 Roman" pitchFamily="34" charset="0"/>
                <a:ea typeface="Times New Roman" pitchFamily="18" charset="0"/>
                <a:cs typeface="Calibri" pitchFamily="34" charset="0"/>
              </a:rPr>
              <a:t>Pour le lundi, mardi et jeudi :</a:t>
            </a:r>
          </a:p>
          <a:p>
            <a:pPr lvl="1" algn="just" defTabSz="914400" hangingPunct="1">
              <a:lnSpc>
                <a:spcPct val="100000"/>
              </a:lnSpc>
              <a:buClrTx/>
              <a:buSzTx/>
              <a:buFont typeface="Arial" panose="020B0604020202020204" pitchFamily="34" charset="0"/>
              <a:buChar char="•"/>
            </a:pPr>
            <a:r>
              <a:rPr lang="fr-FR" sz="1100" dirty="0">
                <a:latin typeface="Avenir LT Std 55 Roman" pitchFamily="34" charset="0"/>
                <a:ea typeface="Times New Roman" pitchFamily="18" charset="0"/>
                <a:cs typeface="Calibri" pitchFamily="34" charset="0"/>
              </a:rPr>
              <a:t>à 11h30 pour les enfants qui ne déjeunent pas à la cantine, avec un retour entre 13h20 et 13h30</a:t>
            </a:r>
          </a:p>
          <a:p>
            <a:pPr lvl="1" algn="just" defTabSz="914400" hangingPunct="1">
              <a:lnSpc>
                <a:spcPct val="100000"/>
              </a:lnSpc>
              <a:buClrTx/>
              <a:buSzTx/>
              <a:buFont typeface="Arial" panose="020B0604020202020204" pitchFamily="34" charset="0"/>
              <a:buChar char="•"/>
            </a:pPr>
            <a:r>
              <a:rPr lang="fr-FR" sz="1100" dirty="0">
                <a:latin typeface="Avenir LT Std 55 Roman" pitchFamily="34" charset="0"/>
                <a:ea typeface="Times New Roman" pitchFamily="18" charset="0"/>
                <a:cs typeface="Calibri" pitchFamily="34" charset="0"/>
              </a:rPr>
              <a:t>à 16h30 après la classe,</a:t>
            </a:r>
          </a:p>
          <a:p>
            <a:pPr lvl="1" algn="just" defTabSz="914400" hangingPunct="1">
              <a:lnSpc>
                <a:spcPct val="100000"/>
              </a:lnSpc>
              <a:buClrTx/>
              <a:buSzTx/>
              <a:buFont typeface="Arial" panose="020B0604020202020204" pitchFamily="34" charset="0"/>
              <a:buChar char="•"/>
            </a:pPr>
            <a:r>
              <a:rPr lang="fr-FR" sz="1100" dirty="0">
                <a:latin typeface="Avenir LT Std 55 Roman" pitchFamily="34" charset="0"/>
                <a:ea typeface="Times New Roman" pitchFamily="18" charset="0"/>
                <a:cs typeface="Calibri" pitchFamily="34" charset="0"/>
              </a:rPr>
              <a:t>entre 18h00 et 18h45 pendant la </a:t>
            </a:r>
            <a:r>
              <a:rPr lang="fr-FR" sz="1100" b="1" dirty="0">
                <a:latin typeface="Avenir LT Std 55 Roman" pitchFamily="34" charset="0"/>
                <a:ea typeface="Times New Roman" pitchFamily="18" charset="0"/>
                <a:cs typeface="Calibri" pitchFamily="34" charset="0"/>
              </a:rPr>
              <a:t>garderie du soir</a:t>
            </a:r>
            <a:endParaRPr lang="fr-FR" sz="1100" dirty="0">
              <a:latin typeface="Avenir LT Std 55 Roman" pitchFamily="34" charset="0"/>
              <a:ea typeface="Times New Roman" pitchFamily="18" charset="0"/>
              <a:cs typeface="Calibri" pitchFamily="34" charset="0"/>
            </a:endParaRPr>
          </a:p>
          <a:p>
            <a:pPr algn="just" defTabSz="914400" hangingPunct="1">
              <a:lnSpc>
                <a:spcPct val="100000"/>
              </a:lnSpc>
              <a:buClrTx/>
              <a:buSzTx/>
              <a:buFontTx/>
              <a:buNone/>
            </a:pPr>
            <a:r>
              <a:rPr lang="fr-FR" sz="1100" b="1" dirty="0">
                <a:latin typeface="Avenir LT Std 55 Roman" pitchFamily="34" charset="0"/>
                <a:ea typeface="Times New Roman" pitchFamily="18" charset="0"/>
                <a:cs typeface="Calibri" pitchFamily="34" charset="0"/>
              </a:rPr>
              <a:t>Pour le mercredi :</a:t>
            </a:r>
          </a:p>
          <a:p>
            <a:pPr lvl="1" algn="just" defTabSz="914400" hangingPunct="1">
              <a:lnSpc>
                <a:spcPct val="100000"/>
              </a:lnSpc>
              <a:buClrTx/>
              <a:buSzTx/>
              <a:buFont typeface="Arial" panose="020B0604020202020204" pitchFamily="34" charset="0"/>
              <a:buChar char="•"/>
            </a:pPr>
            <a:r>
              <a:rPr lang="fr-FR" sz="1100" dirty="0">
                <a:latin typeface="Avenir LT Std 55 Roman" pitchFamily="34" charset="0"/>
                <a:ea typeface="Times New Roman" pitchFamily="18" charset="0"/>
                <a:cs typeface="Calibri" pitchFamily="34" charset="0"/>
              </a:rPr>
              <a:t>à partir de 11h30 après la classe et au plus tard, jusqu’à 12h30 durant la garderie pour les enfants qui ne vont pas à l’accueil de loisir l’après-midi,</a:t>
            </a:r>
          </a:p>
          <a:p>
            <a:pPr lvl="1" algn="just" defTabSz="914400" hangingPunct="1">
              <a:lnSpc>
                <a:spcPct val="100000"/>
              </a:lnSpc>
              <a:buClrTx/>
              <a:buSzTx/>
              <a:buFont typeface="Arial" panose="020B0604020202020204" pitchFamily="34" charset="0"/>
              <a:buChar char="•"/>
            </a:pPr>
            <a:r>
              <a:rPr lang="fr-FR" sz="1100" dirty="0">
                <a:latin typeface="Avenir LT Std 55 Roman" pitchFamily="34" charset="0"/>
                <a:ea typeface="Times New Roman" pitchFamily="18" charset="0"/>
                <a:cs typeface="Calibri" pitchFamily="34" charset="0"/>
              </a:rPr>
              <a:t>à partir de 17h le soir après l’accueil de loisir et jusqu’à 18h45</a:t>
            </a:r>
          </a:p>
          <a:p>
            <a:pPr algn="just" defTabSz="914400" hangingPunct="1">
              <a:lnSpc>
                <a:spcPct val="100000"/>
              </a:lnSpc>
              <a:buClrTx/>
              <a:buSzTx/>
              <a:buFontTx/>
              <a:buNone/>
            </a:pPr>
            <a:r>
              <a:rPr lang="fr-FR" sz="1100" b="1" dirty="0">
                <a:latin typeface="Avenir LT Std 55 Roman" pitchFamily="34" charset="0"/>
                <a:ea typeface="Times New Roman" pitchFamily="18" charset="0"/>
                <a:cs typeface="Calibri" pitchFamily="34" charset="0"/>
              </a:rPr>
              <a:t>Pour le vendredi :</a:t>
            </a:r>
          </a:p>
          <a:p>
            <a:pPr lvl="1" algn="just" defTabSz="914400" hangingPunct="1">
              <a:lnSpc>
                <a:spcPct val="100000"/>
              </a:lnSpc>
              <a:buClrTx/>
              <a:buSzTx/>
              <a:buFont typeface="Arial" panose="020B0604020202020204" pitchFamily="34" charset="0"/>
              <a:buChar char="•"/>
            </a:pPr>
            <a:r>
              <a:rPr lang="fr-FR" sz="1100" dirty="0">
                <a:latin typeface="Avenir LT Std 55 Roman" pitchFamily="34" charset="0"/>
                <a:ea typeface="Times New Roman" pitchFamily="18" charset="0"/>
                <a:cs typeface="Calibri" pitchFamily="34" charset="0"/>
              </a:rPr>
              <a:t>à 11h30 après la classe,</a:t>
            </a:r>
          </a:p>
          <a:p>
            <a:pPr lvl="1" algn="just" defTabSz="914400" hangingPunct="1">
              <a:lnSpc>
                <a:spcPct val="100000"/>
              </a:lnSpc>
              <a:buClrTx/>
              <a:buSzTx/>
              <a:buFont typeface="Arial" panose="020B0604020202020204" pitchFamily="34" charset="0"/>
              <a:buChar char="•"/>
            </a:pPr>
            <a:r>
              <a:rPr lang="fr-FR" sz="1100" dirty="0">
                <a:latin typeface="Avenir LT Std 55 Roman" pitchFamily="34" charset="0"/>
                <a:ea typeface="Times New Roman" pitchFamily="18" charset="0"/>
                <a:cs typeface="Calibri" pitchFamily="34" charset="0"/>
              </a:rPr>
              <a:t>à 13h30 après la cantine,</a:t>
            </a:r>
          </a:p>
          <a:p>
            <a:pPr lvl="1" algn="just" defTabSz="914400" hangingPunct="1">
              <a:lnSpc>
                <a:spcPct val="100000"/>
              </a:lnSpc>
              <a:buClrTx/>
              <a:buSzTx/>
              <a:buFont typeface="Arial" panose="020B0604020202020204" pitchFamily="34" charset="0"/>
              <a:buChar char="•"/>
            </a:pPr>
            <a:r>
              <a:rPr lang="fr-FR" sz="1100" dirty="0">
                <a:latin typeface="Avenir LT Std 55 Roman" pitchFamily="34" charset="0"/>
                <a:ea typeface="Times New Roman" pitchFamily="18" charset="0"/>
                <a:cs typeface="Calibri" pitchFamily="34" charset="0"/>
              </a:rPr>
              <a:t>à partir de 16h30 après les </a:t>
            </a:r>
            <a:r>
              <a:rPr lang="fr-FR" sz="1100" dirty="0" err="1">
                <a:latin typeface="Avenir LT Std 55 Roman" pitchFamily="34" charset="0"/>
                <a:ea typeface="Times New Roman" pitchFamily="18" charset="0"/>
                <a:cs typeface="Calibri" pitchFamily="34" charset="0"/>
              </a:rPr>
              <a:t>NAPs</a:t>
            </a:r>
            <a:r>
              <a:rPr lang="fr-FR" sz="1100" dirty="0">
                <a:latin typeface="Avenir LT Std 55 Roman" pitchFamily="34" charset="0"/>
                <a:ea typeface="Times New Roman" pitchFamily="18" charset="0"/>
                <a:cs typeface="Calibri" pitchFamily="34" charset="0"/>
              </a:rPr>
              <a:t> et jusqu’à 18h45</a:t>
            </a:r>
          </a:p>
        </p:txBody>
      </p:sp>
      <p:sp>
        <p:nvSpPr>
          <p:cNvPr id="17" name="Rectangle à coins arrondis 25"/>
          <p:cNvSpPr>
            <a:spLocks noChangeArrowheads="1"/>
          </p:cNvSpPr>
          <p:nvPr/>
        </p:nvSpPr>
        <p:spPr bwMode="auto">
          <a:xfrm>
            <a:off x="5012623" y="5542251"/>
            <a:ext cx="2439621" cy="1154245"/>
          </a:xfrm>
          <a:prstGeom prst="rect">
            <a:avLst/>
          </a:prstGeom>
          <a:ln/>
          <a:extLst/>
        </p:spPr>
        <p:style>
          <a:lnRef idx="2">
            <a:schemeClr val="accent2"/>
          </a:lnRef>
          <a:fillRef idx="1">
            <a:schemeClr val="lt1"/>
          </a:fillRef>
          <a:effectRef idx="0">
            <a:schemeClr val="accent2"/>
          </a:effectRef>
          <a:fontRef idx="minor">
            <a:schemeClr val="dk1"/>
          </a:fontRef>
        </p:style>
        <p:txBody>
          <a:bodyPr lIns="72000" tIns="36000" rIns="72000" bIns="36000" rtlCol="0" anchor="ctr" anchorCtr="0"/>
          <a:lstStyle/>
          <a:p>
            <a:pPr algn="ctr"/>
            <a:r>
              <a:rPr lang="fr-FR" b="1" cap="all" dirty="0">
                <a:solidFill>
                  <a:srgbClr val="FF0066"/>
                </a:solidFill>
                <a:latin typeface="Avenir LT Std 45 Book" pitchFamily="34" charset="0"/>
                <a:ea typeface="Times New Roman" pitchFamily="18" charset="0"/>
                <a:cs typeface="Calibri" pitchFamily="34" charset="0"/>
              </a:rPr>
              <a:t>Rythmes scolaires (NAP)</a:t>
            </a:r>
          </a:p>
          <a:p>
            <a:endParaRPr lang="fr-FR" sz="1000" b="1" dirty="0">
              <a:solidFill>
                <a:srgbClr val="336699"/>
              </a:solidFill>
              <a:latin typeface="Avenir LT Std 55 Roman" pitchFamily="34" charset="0"/>
            </a:endParaRPr>
          </a:p>
          <a:p>
            <a:pPr algn="just"/>
            <a:r>
              <a:rPr lang="fr-FR" sz="1050" dirty="0">
                <a:solidFill>
                  <a:srgbClr val="336699"/>
                </a:solidFill>
                <a:latin typeface="Avenir LT Std 55 Roman" pitchFamily="34" charset="0"/>
              </a:rPr>
              <a:t>Les rythmes scolaires restent inchangés. La concertation démarrée en 2018 continue cette année. Nous y participerons activement,</a:t>
            </a:r>
          </a:p>
        </p:txBody>
      </p:sp>
      <p:sp>
        <p:nvSpPr>
          <p:cNvPr id="49" name="Organigramme : Document 48"/>
          <p:cNvSpPr/>
          <p:nvPr/>
        </p:nvSpPr>
        <p:spPr>
          <a:xfrm>
            <a:off x="179437" y="4886450"/>
            <a:ext cx="2376264" cy="585910"/>
          </a:xfrm>
          <a:prstGeom prst="flowChartDocumen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fr-FR" sz="2000" b="1" cap="all" dirty="0">
                <a:solidFill>
                  <a:schemeClr val="bg1"/>
                </a:solidFill>
                <a:latin typeface="Avenir LT Std 55 Roman" pitchFamily="34" charset="0"/>
              </a:rPr>
              <a:t>La vie à l’école</a:t>
            </a:r>
          </a:p>
        </p:txBody>
      </p:sp>
      <p:sp>
        <p:nvSpPr>
          <p:cNvPr id="30" name="Rectangle 29"/>
          <p:cNvSpPr/>
          <p:nvPr/>
        </p:nvSpPr>
        <p:spPr>
          <a:xfrm>
            <a:off x="4972294" y="6840512"/>
            <a:ext cx="2479951" cy="2664296"/>
          </a:xfrm>
          <a:prstGeom prst="rect">
            <a:avLst/>
          </a:prstGeom>
          <a:ln/>
        </p:spPr>
        <p:style>
          <a:lnRef idx="2">
            <a:schemeClr val="accent2"/>
          </a:lnRef>
          <a:fillRef idx="1">
            <a:schemeClr val="lt1"/>
          </a:fillRef>
          <a:effectRef idx="0">
            <a:schemeClr val="accent2"/>
          </a:effectRef>
          <a:fontRef idx="minor">
            <a:schemeClr val="dk1"/>
          </a:fontRef>
        </p:style>
        <p:txBody>
          <a:bodyPr lIns="72000" rIns="0" rtlCol="0" anchor="t" anchorCtr="0"/>
          <a:lstStyle/>
          <a:p>
            <a:pPr algn="ctr"/>
            <a:r>
              <a:rPr lang="fr-FR" b="1" dirty="0">
                <a:solidFill>
                  <a:srgbClr val="FF0066"/>
                </a:solidFill>
                <a:latin typeface="Avenir LT Std 45 Book" pitchFamily="34" charset="0"/>
                <a:ea typeface="Times New Roman" pitchFamily="18" charset="0"/>
                <a:cs typeface="Calibri" pitchFamily="34" charset="0"/>
              </a:rPr>
              <a:t>POINTS D’ATTENTION</a:t>
            </a:r>
          </a:p>
          <a:p>
            <a:pPr algn="ctr">
              <a:buClr>
                <a:schemeClr val="bg1"/>
              </a:buClr>
              <a:buSzPct val="100000"/>
            </a:pPr>
            <a:endParaRPr lang="fr-FR" sz="1000" dirty="0">
              <a:solidFill>
                <a:srgbClr val="FFFFFF"/>
              </a:solidFill>
              <a:latin typeface="Avenir LT Std 45 Book" pitchFamily="34" charset="0"/>
            </a:endParaRPr>
          </a:p>
          <a:p>
            <a:pPr algn="ctr">
              <a:buClr>
                <a:schemeClr val="bg1"/>
              </a:buClr>
              <a:buSzPct val="100000"/>
            </a:pPr>
            <a:r>
              <a:rPr lang="fr-FR" sz="1100" b="1" u="sng" dirty="0">
                <a:solidFill>
                  <a:srgbClr val="AA00AE"/>
                </a:solidFill>
                <a:latin typeface="Avenir LT Std 45 Book" pitchFamily="34" charset="0"/>
              </a:rPr>
              <a:t>GARDERIE DU MATIN</a:t>
            </a:r>
          </a:p>
          <a:p>
            <a:pPr algn="ctr">
              <a:buClr>
                <a:schemeClr val="bg1"/>
              </a:buClr>
              <a:buSzPct val="100000"/>
            </a:pPr>
            <a:r>
              <a:rPr lang="fr-FR" sz="1100" dirty="0">
                <a:solidFill>
                  <a:srgbClr val="336699"/>
                </a:solidFill>
                <a:latin typeface="Avenir LT Std 45 Book" pitchFamily="34" charset="0"/>
              </a:rPr>
              <a:t>Elle est gratuite. Cependant, pour en bénéficier, même occasionnellement, il est </a:t>
            </a:r>
            <a:r>
              <a:rPr lang="fr-FR" sz="1100" b="1" dirty="0">
                <a:solidFill>
                  <a:srgbClr val="336699"/>
                </a:solidFill>
                <a:latin typeface="Avenir LT Std 45 Book" pitchFamily="34" charset="0"/>
              </a:rPr>
              <a:t>indispensable que votre enfant y soit inscrit </a:t>
            </a:r>
            <a:r>
              <a:rPr lang="fr-FR" sz="1100" dirty="0">
                <a:solidFill>
                  <a:srgbClr val="336699"/>
                </a:solidFill>
                <a:latin typeface="Avenir LT Std 45 Book" pitchFamily="34" charset="0"/>
              </a:rPr>
              <a:t>(inscription possible jusqu’à fin septembre sur le site) </a:t>
            </a:r>
            <a:r>
              <a:rPr lang="fr-FR" sz="1100" dirty="0">
                <a:solidFill>
                  <a:srgbClr val="336699"/>
                </a:solidFill>
                <a:latin typeface="Avenir LT Std 45 Book" pitchFamily="34" charset="0"/>
                <a:hlinkClick r:id="rId4"/>
              </a:rPr>
              <a:t>https://www.courbevoie-chez-moi.fr/</a:t>
            </a:r>
            <a:r>
              <a:rPr lang="fr-FR" sz="1100" dirty="0">
                <a:solidFill>
                  <a:srgbClr val="336699"/>
                </a:solidFill>
                <a:latin typeface="Avenir LT Std 45 Book" pitchFamily="34" charset="0"/>
              </a:rPr>
              <a:t> )</a:t>
            </a:r>
          </a:p>
          <a:p>
            <a:pPr algn="ctr">
              <a:buClr>
                <a:schemeClr val="bg1"/>
              </a:buClr>
              <a:buSzPct val="100000"/>
            </a:pPr>
            <a:endParaRPr lang="fr-FR" sz="1100" u="sng" dirty="0">
              <a:solidFill>
                <a:srgbClr val="336699"/>
              </a:solidFill>
              <a:latin typeface="Avenir LT Std 45 Book" pitchFamily="34" charset="0"/>
            </a:endParaRPr>
          </a:p>
          <a:p>
            <a:pPr algn="ctr">
              <a:buClr>
                <a:schemeClr val="bg1"/>
              </a:buClr>
              <a:buSzPct val="100000"/>
            </a:pPr>
            <a:r>
              <a:rPr lang="fr-FR" sz="1100" b="1" u="sng" dirty="0">
                <a:solidFill>
                  <a:srgbClr val="AA00AE"/>
                </a:solidFill>
                <a:latin typeface="Avenir LT Std 45 Book" pitchFamily="34" charset="0"/>
              </a:rPr>
              <a:t>HEURES DE SORTIE</a:t>
            </a:r>
          </a:p>
          <a:p>
            <a:pPr algn="ctr">
              <a:buClr>
                <a:schemeClr val="bg1"/>
              </a:buClr>
              <a:buSzPct val="100000"/>
            </a:pPr>
            <a:r>
              <a:rPr lang="fr-FR" sz="1100" dirty="0">
                <a:solidFill>
                  <a:srgbClr val="336699"/>
                </a:solidFill>
                <a:latin typeface="Avenir LT Std 45 Book" pitchFamily="34" charset="0"/>
              </a:rPr>
              <a:t>Les retards des parents, qui viennent chercher leurs enfants après 18h45, seront dorénavant facturés d’une pénalité de 10€ par le VAL.</a:t>
            </a:r>
          </a:p>
        </p:txBody>
      </p:sp>
      <p:pic>
        <p:nvPicPr>
          <p:cNvPr id="31" name="Image 30" descr="Résultat de recherche d'images pour &quot;bonne rentrée  2019 design&quot;">
            <a:hlinkClick r:id="rId5"/>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23629" y="2304008"/>
            <a:ext cx="1584000" cy="1224000"/>
          </a:xfrm>
          <a:prstGeom prst="rect">
            <a:avLst/>
          </a:prstGeom>
          <a:noFill/>
          <a:ln>
            <a:noFill/>
          </a:ln>
        </p:spPr>
      </p:pic>
      <p:pic>
        <p:nvPicPr>
          <p:cNvPr id="34" name="Picture 3"/>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965185" y="4320264"/>
            <a:ext cx="1814652" cy="28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5" name="Picture 3"/>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64985" y="4311864"/>
            <a:ext cx="1814652" cy="28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8" name="Picture 3"/>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672670" y="4319816"/>
            <a:ext cx="1907369" cy="3027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9" name="Picture 3"/>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558358" y="4327173"/>
            <a:ext cx="1814652" cy="28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ZoneTexte 6"/>
          <p:cNvSpPr txBox="1"/>
          <p:nvPr/>
        </p:nvSpPr>
        <p:spPr>
          <a:xfrm>
            <a:off x="3901" y="1799952"/>
            <a:ext cx="2327392" cy="975908"/>
          </a:xfrm>
          <a:prstGeom prst="rect">
            <a:avLst/>
          </a:prstGeom>
          <a:noFill/>
        </p:spPr>
        <p:txBody>
          <a:bodyPr wrap="square" rtlCol="0">
            <a:spAutoFit/>
          </a:bodyPr>
          <a:lstStyle/>
          <a:p>
            <a:pPr algn="ctr"/>
            <a:r>
              <a:rPr lang="fr-FR" sz="2400" b="1" dirty="0">
                <a:solidFill>
                  <a:srgbClr val="72AF2F"/>
                </a:solidFill>
                <a:latin typeface="Avenir LT Std 65 Medium" pitchFamily="34" charset="0"/>
              </a:rPr>
              <a:t>La LIPE vous souhaite une </a:t>
            </a:r>
          </a:p>
          <a:p>
            <a:pPr algn="ctr"/>
            <a:endParaRPr lang="fr-FR" dirty="0"/>
          </a:p>
        </p:txBody>
      </p:sp>
      <p:sp>
        <p:nvSpPr>
          <p:cNvPr id="3" name="Rectangle 2">
            <a:extLst>
              <a:ext uri="{FF2B5EF4-FFF2-40B4-BE49-F238E27FC236}">
                <a16:creationId xmlns:a16="http://schemas.microsoft.com/office/drawing/2014/main" id="{8B1F6B7C-E245-419A-9500-00D192ED3F41}"/>
              </a:ext>
            </a:extLst>
          </p:cNvPr>
          <p:cNvSpPr/>
          <p:nvPr/>
        </p:nvSpPr>
        <p:spPr>
          <a:xfrm>
            <a:off x="269826" y="9519076"/>
            <a:ext cx="7056608" cy="695319"/>
          </a:xfrm>
          <a:prstGeom prst="rect">
            <a:avLst/>
          </a:prstGeom>
        </p:spPr>
        <p:txBody>
          <a:bodyPr wrap="square">
            <a:spAutoFit/>
          </a:bodyPr>
          <a:lstStyle/>
          <a:p>
            <a:pPr lvl="0" algn="ctr" defTabSz="914400" fontAlgn="auto" hangingPunct="1">
              <a:spcBef>
                <a:spcPts val="0"/>
              </a:spcBef>
              <a:spcAft>
                <a:spcPts val="0"/>
              </a:spcAft>
              <a:defRPr sz="1800" b="0" i="0" u="none" strike="noStrike" kern="0" cap="none" spc="0" baseline="0">
                <a:solidFill>
                  <a:srgbClr val="000000"/>
                </a:solidFill>
                <a:uFillTx/>
              </a:defRPr>
            </a:pPr>
            <a:r>
              <a:rPr lang="fr-FR" sz="1100" b="1" dirty="0">
                <a:solidFill>
                  <a:srgbClr val="FF0066"/>
                </a:solidFill>
                <a:latin typeface="Calibri" pitchFamily="34"/>
                <a:ea typeface="Lucida Sans Unicode" pitchFamily="2"/>
                <a:cs typeface="Lucida Sans Unicode" pitchFamily="2"/>
              </a:rPr>
              <a:t>N’hésitez pas à nous contacter !</a:t>
            </a:r>
          </a:p>
          <a:p>
            <a:pPr lvl="0" algn="ctr" defTabSz="914400" fontAlgn="auto" hangingPunct="1">
              <a:spcBef>
                <a:spcPts val="0"/>
              </a:spcBef>
              <a:spcAft>
                <a:spcPts val="0"/>
              </a:spcAft>
              <a:defRPr sz="1800" b="0" i="0" u="none" strike="noStrike" kern="0" cap="none" spc="0" baseline="0">
                <a:solidFill>
                  <a:srgbClr val="000000"/>
                </a:solidFill>
                <a:uFillTx/>
              </a:defRPr>
            </a:pPr>
            <a:r>
              <a:rPr lang="fr-FR" sz="1100" i="1" dirty="0">
                <a:solidFill>
                  <a:srgbClr val="000000"/>
                </a:solidFill>
                <a:latin typeface="Calibri" pitchFamily="34"/>
                <a:ea typeface="Lucida Sans Unicode" pitchFamily="2"/>
                <a:cs typeface="Lucida Sans Unicode" pitchFamily="2"/>
              </a:rPr>
              <a:t>Nous communiquons directement par email mais aussi sur notre panneau d’affichage.</a:t>
            </a:r>
          </a:p>
          <a:p>
            <a:pPr algn="ctr" defTabSz="914400" fontAlgn="auto" hangingPunct="1">
              <a:spcBef>
                <a:spcPts val="0"/>
              </a:spcBef>
              <a:spcAft>
                <a:spcPts val="0"/>
              </a:spcAft>
              <a:defRPr sz="1800" b="0" i="0" u="none" strike="noStrike" kern="0" cap="none" spc="0" baseline="0">
                <a:solidFill>
                  <a:srgbClr val="000000"/>
                </a:solidFill>
                <a:uFillTx/>
              </a:defRPr>
            </a:pPr>
            <a:r>
              <a:rPr lang="fr-FR" altLang="fr-FR" sz="1100" b="1" dirty="0">
                <a:solidFill>
                  <a:srgbClr val="FF0066"/>
                </a:solidFill>
                <a:latin typeface="Calibri" panose="020F0502020204030204" pitchFamily="34" charset="0"/>
              </a:rPr>
              <a:t>● </a:t>
            </a:r>
            <a:r>
              <a:rPr lang="fr-FR" altLang="fr-FR" sz="1100" b="1" dirty="0">
                <a:solidFill>
                  <a:schemeClr val="tx1"/>
                </a:solidFill>
                <a:latin typeface="Calibri" panose="020F0502020204030204" pitchFamily="34" charset="0"/>
                <a:hlinkClick r:id="rId8"/>
              </a:rPr>
              <a:t>http://www.lipe-courbevoie.fr</a:t>
            </a:r>
            <a:r>
              <a:rPr lang="fr-FR" altLang="fr-FR" sz="1100" b="1" dirty="0">
                <a:solidFill>
                  <a:schemeClr val="tx1"/>
                </a:solidFill>
                <a:latin typeface="Calibri" panose="020F0502020204030204" pitchFamily="34" charset="0"/>
              </a:rPr>
              <a:t>    </a:t>
            </a:r>
            <a:r>
              <a:rPr lang="fr-FR" altLang="fr-FR" sz="1100" b="1" dirty="0">
                <a:solidFill>
                  <a:srgbClr val="FF0066"/>
                </a:solidFill>
                <a:latin typeface="Calibri" panose="020F0502020204030204" pitchFamily="34" charset="0"/>
              </a:rPr>
              <a:t>●  </a:t>
            </a:r>
            <a:r>
              <a:rPr lang="fr-FR" altLang="fr-FR" sz="1100" b="1" dirty="0">
                <a:solidFill>
                  <a:schemeClr val="tx1"/>
                </a:solidFill>
                <a:latin typeface="Calibri" panose="020F0502020204030204" pitchFamily="34" charset="0"/>
              </a:rPr>
              <a:t>Contact: lipelamartine92@gmail.com </a:t>
            </a:r>
            <a:r>
              <a:rPr lang="fr-FR" altLang="fr-FR" sz="1100" b="1" dirty="0">
                <a:solidFill>
                  <a:srgbClr val="FF0066"/>
                </a:solidFill>
                <a:latin typeface="Calibri" panose="020F0502020204030204" pitchFamily="34" charset="0"/>
              </a:rPr>
              <a:t>● </a:t>
            </a:r>
            <a:r>
              <a:rPr lang="fr-FR" altLang="fr-FR" sz="1100" b="1" dirty="0">
                <a:solidFill>
                  <a:schemeClr val="tx1"/>
                </a:solidFill>
                <a:latin typeface="Calibri" panose="020F0502020204030204" pitchFamily="34" charset="0"/>
              </a:rPr>
              <a:t>         </a:t>
            </a:r>
            <a:r>
              <a:rPr lang="fr-FR" altLang="fr-FR" sz="1100" b="1" dirty="0" err="1">
                <a:solidFill>
                  <a:schemeClr val="tx1"/>
                </a:solidFill>
                <a:latin typeface="Calibri" panose="020F0502020204030204" pitchFamily="34" charset="0"/>
              </a:rPr>
              <a:t>lipe-courbevoie</a:t>
            </a:r>
            <a:endParaRPr lang="fr-FR" altLang="fr-FR" sz="1100" b="1" dirty="0">
              <a:solidFill>
                <a:srgbClr val="CC3399"/>
              </a:solidFill>
              <a:latin typeface="Calibri" panose="020F0502020204030204" pitchFamily="34" charset="0"/>
            </a:endParaRPr>
          </a:p>
          <a:p>
            <a:pPr lvl="0" algn="ctr" defTabSz="914400" fontAlgn="auto" hangingPunct="1">
              <a:spcBef>
                <a:spcPts val="0"/>
              </a:spcBef>
              <a:spcAft>
                <a:spcPts val="0"/>
              </a:spcAft>
              <a:defRPr sz="1800" b="0" i="0" u="none" strike="noStrike" kern="0" cap="none" spc="0" baseline="0">
                <a:solidFill>
                  <a:srgbClr val="000000"/>
                </a:solidFill>
                <a:uFillTx/>
              </a:defRPr>
            </a:pPr>
            <a:endParaRPr lang="fr-FR" sz="1100" b="1" dirty="0">
              <a:solidFill>
                <a:srgbClr val="000000"/>
              </a:solidFill>
              <a:latin typeface="Calibri" pitchFamily="34"/>
              <a:ea typeface="Lucida Sans Unicode" pitchFamily="2"/>
              <a:cs typeface="Lucida Sans Unicode" pitchFamily="2"/>
            </a:endParaRPr>
          </a:p>
        </p:txBody>
      </p:sp>
      <p:pic>
        <p:nvPicPr>
          <p:cNvPr id="19" name="Picture 2">
            <a:extLst>
              <a:ext uri="{FF2B5EF4-FFF2-40B4-BE49-F238E27FC236}">
                <a16:creationId xmlns:a16="http://schemas.microsoft.com/office/drawing/2014/main" id="{B6CC5E75-194F-42B2-9C37-AEFF65E662FD}"/>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56910" y="9864525"/>
            <a:ext cx="246257" cy="1818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99163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62559" y="8352680"/>
            <a:ext cx="7090302" cy="1578109"/>
          </a:xfrm>
          <a:prstGeom prst="rect">
            <a:avLst/>
          </a:prstGeom>
          <a:ln/>
        </p:spPr>
        <p:style>
          <a:lnRef idx="2">
            <a:schemeClr val="accent2"/>
          </a:lnRef>
          <a:fillRef idx="1">
            <a:schemeClr val="lt1"/>
          </a:fillRef>
          <a:effectRef idx="0">
            <a:schemeClr val="accent2"/>
          </a:effectRef>
          <a:fontRef idx="minor">
            <a:schemeClr val="dk1"/>
          </a:fontRef>
        </p:style>
        <p:txBody>
          <a:bodyPr rtlCol="0" anchor="t" anchorCtr="0"/>
          <a:lstStyle/>
          <a:p>
            <a:pPr marL="190500"/>
            <a:r>
              <a:rPr lang="fr-FR" b="1" cap="all" dirty="0">
                <a:solidFill>
                  <a:srgbClr val="FF0066"/>
                </a:solidFill>
                <a:latin typeface="Avenir LT Std 45 Book" pitchFamily="34" charset="0"/>
                <a:cs typeface="Calibri" pitchFamily="34" charset="0"/>
              </a:rPr>
              <a:t>CALENDRIER SCOLAIRE</a:t>
            </a:r>
            <a:endParaRPr lang="fr-FR" b="1" cap="all" dirty="0">
              <a:solidFill>
                <a:srgbClr val="FF0066"/>
              </a:solidFill>
              <a:latin typeface="Avenir LT Std 45 Book" pitchFamily="34" charset="0"/>
              <a:ea typeface="Times New Roman" pitchFamily="18" charset="0"/>
              <a:cs typeface="Calibri" pitchFamily="34" charset="0"/>
            </a:endParaRPr>
          </a:p>
          <a:p>
            <a:pPr marL="190500"/>
            <a:endParaRPr lang="fr-FR" sz="1100" dirty="0">
              <a:solidFill>
                <a:schemeClr val="bg2"/>
              </a:solidFill>
              <a:latin typeface="Avenir LT Std 45 Book" pitchFamily="34" charset="0"/>
            </a:endParaRPr>
          </a:p>
          <a:p>
            <a:pPr marL="171450" lvl="0" indent="-171450" algn="just" defTabSz="914400" eaLnBrk="0">
              <a:lnSpc>
                <a:spcPct val="100000"/>
              </a:lnSpc>
              <a:buClrTx/>
              <a:buSzTx/>
              <a:buFont typeface="Wingdings" panose="05000000000000000000" pitchFamily="2" charset="2"/>
              <a:buChar char="§"/>
              <a:tabLst>
                <a:tab pos="457200" algn="l"/>
              </a:tabLst>
            </a:pPr>
            <a:r>
              <a:rPr lang="fr-FR" altLang="fr-FR" sz="1100" dirty="0">
                <a:solidFill>
                  <a:schemeClr val="bg2"/>
                </a:solidFill>
                <a:latin typeface="Avenir LT Std 45 Book" pitchFamily="34" charset="0"/>
              </a:rPr>
              <a:t>Vacances de la Toussaint : du vendredi 19 octobre au soir au lundi 5 novembre au matin</a:t>
            </a:r>
          </a:p>
          <a:p>
            <a:pPr marL="171450" lvl="0" indent="-171450" algn="just" defTabSz="914400" eaLnBrk="0">
              <a:lnSpc>
                <a:spcPct val="100000"/>
              </a:lnSpc>
              <a:buClrTx/>
              <a:buSzTx/>
              <a:buFont typeface="Wingdings" panose="05000000000000000000" pitchFamily="2" charset="2"/>
              <a:buChar char="§"/>
              <a:tabLst>
                <a:tab pos="457200" algn="l"/>
              </a:tabLst>
            </a:pPr>
            <a:r>
              <a:rPr lang="fr-FR" altLang="fr-FR" sz="1100" dirty="0">
                <a:solidFill>
                  <a:schemeClr val="bg2"/>
                </a:solidFill>
                <a:latin typeface="Avenir LT Std 45 Book" pitchFamily="34" charset="0"/>
              </a:rPr>
              <a:t>Vacances de Noël : du vendredi 21 décembre au soir au lundi 7 janvier au matin</a:t>
            </a:r>
          </a:p>
          <a:p>
            <a:pPr marL="171450" lvl="0" indent="-171450" algn="just" defTabSz="914400" eaLnBrk="0">
              <a:lnSpc>
                <a:spcPct val="100000"/>
              </a:lnSpc>
              <a:buClrTx/>
              <a:buSzTx/>
              <a:buFont typeface="Wingdings" panose="05000000000000000000" pitchFamily="2" charset="2"/>
              <a:buChar char="§"/>
              <a:tabLst>
                <a:tab pos="457200" algn="l"/>
              </a:tabLst>
            </a:pPr>
            <a:r>
              <a:rPr lang="fr-FR" altLang="fr-FR" sz="1100" dirty="0">
                <a:solidFill>
                  <a:schemeClr val="bg2"/>
                </a:solidFill>
                <a:latin typeface="Avenir LT Std 45 Book" pitchFamily="34" charset="0"/>
              </a:rPr>
              <a:t>Vacances d’hiver : du vendredi 22 février au soir au lundi 11 mars au matin</a:t>
            </a:r>
          </a:p>
          <a:p>
            <a:pPr marL="171450" lvl="0" indent="-171450" algn="just" defTabSz="914400" eaLnBrk="0">
              <a:lnSpc>
                <a:spcPct val="100000"/>
              </a:lnSpc>
              <a:buClrTx/>
              <a:buSzTx/>
              <a:buFont typeface="Wingdings" panose="05000000000000000000" pitchFamily="2" charset="2"/>
              <a:buChar char="§"/>
              <a:tabLst>
                <a:tab pos="457200" algn="l"/>
              </a:tabLst>
            </a:pPr>
            <a:r>
              <a:rPr lang="fr-FR" altLang="fr-FR" sz="1100" dirty="0">
                <a:solidFill>
                  <a:schemeClr val="bg2"/>
                </a:solidFill>
                <a:latin typeface="Avenir LT Std 45 Book" pitchFamily="34" charset="0"/>
              </a:rPr>
              <a:t>Vacances de printemps : du vendredi 19 avril au soir au lundi 6 mai au matin</a:t>
            </a:r>
          </a:p>
          <a:p>
            <a:pPr marL="171450" lvl="0" indent="-171450" algn="just" defTabSz="914400" eaLnBrk="0">
              <a:lnSpc>
                <a:spcPct val="100000"/>
              </a:lnSpc>
              <a:buClrTx/>
              <a:buSzTx/>
              <a:buFont typeface="Wingdings" panose="05000000000000000000" pitchFamily="2" charset="2"/>
              <a:buChar char="§"/>
              <a:tabLst>
                <a:tab pos="457200" algn="l"/>
              </a:tabLst>
            </a:pPr>
            <a:r>
              <a:rPr lang="fr-FR" altLang="fr-FR" sz="1100" dirty="0">
                <a:solidFill>
                  <a:schemeClr val="bg2"/>
                </a:solidFill>
                <a:latin typeface="Avenir LT Std 45 Book" pitchFamily="34" charset="0"/>
              </a:rPr>
              <a:t>Pont de l’ascension : les cours ne seront pas assurés le vendredi 31 Mai</a:t>
            </a:r>
          </a:p>
          <a:p>
            <a:pPr marL="171450" lvl="0" indent="-171450" algn="just" defTabSz="914400" eaLnBrk="0">
              <a:lnSpc>
                <a:spcPct val="100000"/>
              </a:lnSpc>
              <a:buClrTx/>
              <a:buSzTx/>
              <a:buFont typeface="Wingdings" panose="05000000000000000000" pitchFamily="2" charset="2"/>
              <a:buChar char="§"/>
              <a:tabLst>
                <a:tab pos="457200" algn="l"/>
              </a:tabLst>
            </a:pPr>
            <a:r>
              <a:rPr lang="fr-FR" altLang="fr-FR" sz="1100" dirty="0">
                <a:solidFill>
                  <a:schemeClr val="bg2"/>
                </a:solidFill>
                <a:latin typeface="Avenir LT Std 45 Book" pitchFamily="34" charset="0"/>
              </a:rPr>
              <a:t>Fin des cours : vendredi 5 juillet au soir</a:t>
            </a:r>
          </a:p>
        </p:txBody>
      </p:sp>
      <p:sp>
        <p:nvSpPr>
          <p:cNvPr id="26" name="Rectangle à coins arrondis 20"/>
          <p:cNvSpPr>
            <a:spLocks noChangeArrowheads="1"/>
          </p:cNvSpPr>
          <p:nvPr/>
        </p:nvSpPr>
        <p:spPr bwMode="auto">
          <a:xfrm>
            <a:off x="107429" y="3240112"/>
            <a:ext cx="5472608" cy="1728192"/>
          </a:xfrm>
          <a:prstGeom prst="rect">
            <a:avLst/>
          </a:prstGeom>
          <a:solidFill>
            <a:srgbClr val="D6A2C0"/>
          </a:solidFill>
          <a:ln>
            <a:noFill/>
          </a:ln>
          <a:extLst/>
        </p:spPr>
        <p:txBody>
          <a:bodyPr vert="horz" wrap="square" lIns="36000" tIns="36000" rIns="36000" bIns="36000" numCol="1" anchor="t" anchorCtr="0" compatLnSpc="1">
            <a:prstTxWarp prst="textNoShape">
              <a:avLst/>
            </a:prstTxWarp>
          </a:bodyPr>
          <a:lstStyle>
            <a:lvl1pPr>
              <a:tabLst>
                <a:tab pos="457200" algn="l"/>
              </a:tabLst>
              <a:defRPr>
                <a:solidFill>
                  <a:schemeClr val="tx1"/>
                </a:solidFill>
                <a:latin typeface="Arial" pitchFamily="34" charset="0"/>
                <a:cs typeface="Arial" pitchFamily="34" charset="0"/>
              </a:defRPr>
            </a:lvl1pPr>
            <a:lvl2pPr marL="457200">
              <a:tabLst>
                <a:tab pos="457200" algn="l"/>
              </a:tabLst>
              <a:defRPr>
                <a:solidFill>
                  <a:schemeClr val="tx1"/>
                </a:solidFill>
                <a:latin typeface="Arial" pitchFamily="34" charset="0"/>
                <a:cs typeface="Arial" pitchFamily="34" charset="0"/>
              </a:defRPr>
            </a:lvl2pPr>
            <a:lvl3pPr marL="914400">
              <a:tabLst>
                <a:tab pos="457200" algn="l"/>
              </a:tabLst>
              <a:defRPr>
                <a:solidFill>
                  <a:schemeClr val="tx1"/>
                </a:solidFill>
                <a:latin typeface="Arial" pitchFamily="34" charset="0"/>
                <a:cs typeface="Arial" pitchFamily="34" charset="0"/>
              </a:defRPr>
            </a:lvl3pPr>
            <a:lvl4pPr marL="1371600">
              <a:tabLst>
                <a:tab pos="457200" algn="l"/>
              </a:tabLst>
              <a:defRPr>
                <a:solidFill>
                  <a:schemeClr val="tx1"/>
                </a:solidFill>
                <a:latin typeface="Arial" pitchFamily="34" charset="0"/>
                <a:cs typeface="Arial" pitchFamily="34" charset="0"/>
              </a:defRPr>
            </a:lvl4pPr>
            <a:lvl5pPr marL="1828800">
              <a:tabLst>
                <a:tab pos="457200" algn="l"/>
              </a:tabLst>
              <a:defRPr>
                <a:solidFill>
                  <a:schemeClr val="tx1"/>
                </a:solidFill>
                <a:latin typeface="Arial" pitchFamily="34" charset="0"/>
                <a:cs typeface="Arial" pitchFamily="34" charset="0"/>
              </a:defRPr>
            </a:lvl5pPr>
            <a:lvl6pPr fontAlgn="base">
              <a:spcBef>
                <a:spcPct val="0"/>
              </a:spcBef>
              <a:spcAft>
                <a:spcPct val="0"/>
              </a:spcAft>
              <a:tabLst>
                <a:tab pos="457200" algn="l"/>
              </a:tabLst>
              <a:defRPr>
                <a:solidFill>
                  <a:schemeClr val="tx1"/>
                </a:solidFill>
                <a:latin typeface="Arial" pitchFamily="34" charset="0"/>
                <a:cs typeface="Arial" pitchFamily="34" charset="0"/>
              </a:defRPr>
            </a:lvl6pPr>
            <a:lvl7pPr fontAlgn="base">
              <a:spcBef>
                <a:spcPct val="0"/>
              </a:spcBef>
              <a:spcAft>
                <a:spcPct val="0"/>
              </a:spcAft>
              <a:tabLst>
                <a:tab pos="457200" algn="l"/>
              </a:tabLst>
              <a:defRPr>
                <a:solidFill>
                  <a:schemeClr val="tx1"/>
                </a:solidFill>
                <a:latin typeface="Arial" pitchFamily="34" charset="0"/>
                <a:cs typeface="Arial" pitchFamily="34" charset="0"/>
              </a:defRPr>
            </a:lvl7pPr>
            <a:lvl8pPr fontAlgn="base">
              <a:spcBef>
                <a:spcPct val="0"/>
              </a:spcBef>
              <a:spcAft>
                <a:spcPct val="0"/>
              </a:spcAft>
              <a:tabLst>
                <a:tab pos="457200" algn="l"/>
              </a:tabLst>
              <a:defRPr>
                <a:solidFill>
                  <a:schemeClr val="tx1"/>
                </a:solidFill>
                <a:latin typeface="Arial" pitchFamily="34" charset="0"/>
                <a:cs typeface="Arial" pitchFamily="34" charset="0"/>
              </a:defRPr>
            </a:lvl8pPr>
            <a:lvl9pPr fontAlgn="base">
              <a:spcBef>
                <a:spcPct val="0"/>
              </a:spcBef>
              <a:spcAft>
                <a:spcPct val="0"/>
              </a:spcAft>
              <a:tabLst>
                <a:tab pos="457200" algn="l"/>
              </a:tabLst>
              <a:defRPr>
                <a:solidFill>
                  <a:schemeClr val="tx1"/>
                </a:solidFill>
                <a:latin typeface="Arial" pitchFamily="34" charset="0"/>
                <a:cs typeface="Arial" pitchFamily="34" charset="0"/>
              </a:defRPr>
            </a:lvl9pPr>
          </a:lstStyle>
          <a:p>
            <a:pPr lvl="0" defTabSz="914400" hangingPunct="1">
              <a:lnSpc>
                <a:spcPct val="100000"/>
              </a:lnSpc>
              <a:buClrTx/>
              <a:buSzTx/>
              <a:tabLst/>
            </a:pPr>
            <a:r>
              <a:rPr lang="fr-FR" sz="2000" b="1" dirty="0">
                <a:solidFill>
                  <a:srgbClr val="002060"/>
                </a:solidFill>
                <a:latin typeface="Avenir LT Std 55 Roman" pitchFamily="34" charset="0"/>
                <a:ea typeface="Times New Roman" pitchFamily="18" charset="0"/>
                <a:cs typeface="Calibri" pitchFamily="34" charset="0"/>
              </a:rPr>
              <a:t>SECTION INTERNATIONALE CHINOISE</a:t>
            </a:r>
            <a:endParaRPr kumimoji="0" lang="fr-FR" altLang="fr-FR" sz="1100" b="1" i="0" u="none" strike="noStrike" cap="none" normalizeH="0" baseline="0" dirty="0">
              <a:ln>
                <a:noFill/>
              </a:ln>
              <a:solidFill>
                <a:schemeClr val="bg1"/>
              </a:solidFill>
              <a:effectLst/>
              <a:latin typeface="Avenir LT Std 45 Book" pitchFamily="34" charset="0"/>
              <a:ea typeface="Calibri" pitchFamily="34" charset="0"/>
              <a:cs typeface="Times New Roman" pitchFamily="18" charset="0"/>
            </a:endParaRPr>
          </a:p>
          <a:p>
            <a:pPr marL="171450" marR="0" lvl="0" indent="-171450" algn="just" defTabSz="914400" rtl="0" eaLnBrk="0" fontAlgn="base" latinLnBrk="0" hangingPunct="0">
              <a:lnSpc>
                <a:spcPct val="100000"/>
              </a:lnSpc>
              <a:spcBef>
                <a:spcPct val="0"/>
              </a:spcBef>
              <a:spcAft>
                <a:spcPct val="0"/>
              </a:spcAft>
              <a:buClrTx/>
              <a:buSzTx/>
              <a:buFont typeface="Wingdings" panose="05000000000000000000" pitchFamily="2" charset="2"/>
              <a:buChar char="§"/>
              <a:tabLst>
                <a:tab pos="457200" algn="l"/>
              </a:tabLst>
            </a:pPr>
            <a:r>
              <a:rPr kumimoji="0" lang="fr-FR" altLang="fr-FR" sz="1100" b="1" i="0" u="none" strike="noStrike" cap="none" normalizeH="0" baseline="0" dirty="0">
                <a:ln>
                  <a:noFill/>
                </a:ln>
                <a:solidFill>
                  <a:schemeClr val="bg1"/>
                </a:solidFill>
                <a:effectLst/>
                <a:latin typeface="Avenir LT Std 45 Book" pitchFamily="34" charset="0"/>
                <a:ea typeface="Calibri" pitchFamily="34" charset="0"/>
                <a:cs typeface="Times New Roman" pitchFamily="18" charset="0"/>
              </a:rPr>
              <a:t>Groupe 1</a:t>
            </a:r>
            <a:r>
              <a:rPr kumimoji="0" lang="fr-FR" altLang="fr-FR" sz="1100" i="0" u="none" strike="noStrike" cap="none" normalizeH="0" baseline="0" dirty="0">
                <a:ln>
                  <a:noFill/>
                </a:ln>
                <a:solidFill>
                  <a:schemeClr val="bg1"/>
                </a:solidFill>
                <a:effectLst/>
                <a:latin typeface="Avenir LT Std 45 Book" pitchFamily="34" charset="0"/>
                <a:ea typeface="Calibri" pitchFamily="34" charset="0"/>
                <a:cs typeface="Times New Roman" pitchFamily="18" charset="0"/>
              </a:rPr>
              <a:t> :CP1 CP2, CE1a, CE1c</a:t>
            </a:r>
            <a:endParaRPr kumimoji="0" lang="fr-FR" altLang="fr-FR" sz="1100" i="0" u="none" strike="noStrike" cap="none" normalizeH="0" baseline="0" dirty="0">
              <a:ln>
                <a:noFill/>
              </a:ln>
              <a:solidFill>
                <a:schemeClr val="bg1"/>
              </a:solidFill>
              <a:effectLst/>
              <a:latin typeface="Avenir LT Std 45 Book" pitchFamily="34" charset="0"/>
            </a:endParaRPr>
          </a:p>
          <a:p>
            <a:pPr marL="171450" marR="0" lvl="0" indent="-171450" algn="just" defTabSz="914400" rtl="0" eaLnBrk="0" fontAlgn="base" latinLnBrk="0" hangingPunct="0">
              <a:lnSpc>
                <a:spcPct val="100000"/>
              </a:lnSpc>
              <a:spcBef>
                <a:spcPct val="0"/>
              </a:spcBef>
              <a:spcAft>
                <a:spcPct val="0"/>
              </a:spcAft>
              <a:buClrTx/>
              <a:buSzTx/>
              <a:buFont typeface="Wingdings" panose="05000000000000000000" pitchFamily="2" charset="2"/>
              <a:buChar char="§"/>
              <a:tabLst>
                <a:tab pos="457200" algn="l"/>
              </a:tabLst>
            </a:pPr>
            <a:r>
              <a:rPr kumimoji="0" lang="fr-FR" altLang="fr-FR" sz="1100" b="1" i="0" u="none" strike="noStrike" cap="none" normalizeH="0" baseline="0" dirty="0">
                <a:ln>
                  <a:noFill/>
                </a:ln>
                <a:solidFill>
                  <a:schemeClr val="bg1"/>
                </a:solidFill>
                <a:effectLst/>
                <a:latin typeface="Avenir LT Std 45 Book" pitchFamily="34" charset="0"/>
                <a:ea typeface="Calibri" pitchFamily="34" charset="0"/>
                <a:cs typeface="Times New Roman" pitchFamily="18" charset="0"/>
              </a:rPr>
              <a:t>Groupe 2</a:t>
            </a:r>
            <a:r>
              <a:rPr kumimoji="0" lang="fr-FR" altLang="fr-FR" sz="1100" i="0" u="none" strike="noStrike" cap="none" normalizeH="0" baseline="0" dirty="0">
                <a:ln>
                  <a:noFill/>
                </a:ln>
                <a:solidFill>
                  <a:schemeClr val="bg1"/>
                </a:solidFill>
                <a:effectLst/>
                <a:latin typeface="Avenir LT Std 45 Book" pitchFamily="34" charset="0"/>
                <a:ea typeface="Calibri" pitchFamily="34" charset="0"/>
                <a:cs typeface="Times New Roman" pitchFamily="18" charset="0"/>
              </a:rPr>
              <a:t> </a:t>
            </a:r>
            <a:r>
              <a:rPr lang="fr-FR" altLang="fr-FR" sz="1100" dirty="0">
                <a:solidFill>
                  <a:schemeClr val="bg1"/>
                </a:solidFill>
                <a:latin typeface="Avenir LT Std 45 Book" pitchFamily="34" charset="0"/>
                <a:ea typeface="Calibri" pitchFamily="34" charset="0"/>
                <a:cs typeface="Times New Roman" pitchFamily="18" charset="0"/>
              </a:rPr>
              <a:t>: CP3, CP4, CE1d</a:t>
            </a:r>
          </a:p>
          <a:p>
            <a:pPr marL="171450" marR="0" lvl="0" indent="-171450" algn="just" defTabSz="914400" rtl="0" eaLnBrk="0" fontAlgn="base" latinLnBrk="0" hangingPunct="0">
              <a:lnSpc>
                <a:spcPct val="100000"/>
              </a:lnSpc>
              <a:spcBef>
                <a:spcPct val="0"/>
              </a:spcBef>
              <a:spcAft>
                <a:spcPct val="0"/>
              </a:spcAft>
              <a:buClrTx/>
              <a:buSzTx/>
              <a:buFont typeface="Wingdings" panose="05000000000000000000" pitchFamily="2" charset="2"/>
              <a:buChar char="§"/>
              <a:tabLst>
                <a:tab pos="457200" algn="l"/>
              </a:tabLst>
            </a:pPr>
            <a:r>
              <a:rPr kumimoji="0" lang="fr-FR" altLang="fr-FR" sz="1100" b="1" i="0" u="none" strike="noStrike" cap="none" normalizeH="0" baseline="0" dirty="0">
                <a:ln>
                  <a:noFill/>
                </a:ln>
                <a:solidFill>
                  <a:schemeClr val="bg1"/>
                </a:solidFill>
                <a:effectLst/>
                <a:latin typeface="Avenir LT Std 45 Book" pitchFamily="34" charset="0"/>
                <a:ea typeface="Calibri" pitchFamily="34" charset="0"/>
                <a:cs typeface="Times New Roman" pitchFamily="18" charset="0"/>
              </a:rPr>
              <a:t>Groupe 3: </a:t>
            </a:r>
            <a:r>
              <a:rPr lang="fr-FR" altLang="fr-FR" sz="1100" dirty="0">
                <a:solidFill>
                  <a:schemeClr val="bg1"/>
                </a:solidFill>
                <a:latin typeface="Avenir LT Std 45 Book" pitchFamily="34" charset="0"/>
                <a:ea typeface="Calibri" pitchFamily="34" charset="0"/>
                <a:cs typeface="Times New Roman" pitchFamily="18" charset="0"/>
              </a:rPr>
              <a:t>CE2a, CE2b, CM1a, CM1b, CM1c, CM2a, CM2b</a:t>
            </a:r>
          </a:p>
          <a:p>
            <a:pPr marL="171450" marR="0" lvl="0" indent="-171450" algn="just" defTabSz="914400" rtl="0" eaLnBrk="0" fontAlgn="base" latinLnBrk="0" hangingPunct="0">
              <a:lnSpc>
                <a:spcPct val="100000"/>
              </a:lnSpc>
              <a:spcBef>
                <a:spcPct val="0"/>
              </a:spcBef>
              <a:spcAft>
                <a:spcPct val="0"/>
              </a:spcAft>
              <a:buClrTx/>
              <a:buSzTx/>
              <a:buFont typeface="Wingdings" panose="05000000000000000000" pitchFamily="2" charset="2"/>
              <a:buChar char="§"/>
              <a:tabLst>
                <a:tab pos="457200" algn="l"/>
              </a:tabLst>
            </a:pPr>
            <a:endParaRPr lang="fr-FR" altLang="fr-FR" sz="1100" dirty="0">
              <a:solidFill>
                <a:schemeClr val="bg1"/>
              </a:solidFill>
              <a:latin typeface="Avenir LT Std 45 Book" pitchFamily="34" charset="0"/>
              <a:ea typeface="Calibri" pitchFamily="34" charset="0"/>
              <a:cs typeface="Times New Roman" pitchFamily="18" charset="0"/>
            </a:endParaRPr>
          </a:p>
          <a:p>
            <a:pPr marR="0" lvl="0" algn="just" defTabSz="914400" rtl="0" eaLnBrk="0" fontAlgn="base" latinLnBrk="0" hangingPunct="0">
              <a:lnSpc>
                <a:spcPct val="100000"/>
              </a:lnSpc>
              <a:spcBef>
                <a:spcPct val="0"/>
              </a:spcBef>
              <a:spcAft>
                <a:spcPct val="0"/>
              </a:spcAft>
              <a:buClrTx/>
              <a:buSzTx/>
              <a:tabLst>
                <a:tab pos="457200" algn="l"/>
              </a:tabLst>
            </a:pPr>
            <a:r>
              <a:rPr lang="fr-FR" altLang="fr-FR" sz="1100" dirty="0">
                <a:solidFill>
                  <a:schemeClr val="bg1"/>
                </a:solidFill>
                <a:latin typeface="Avenir LT Std 45 Book" pitchFamily="34" charset="0"/>
                <a:ea typeface="Calibri" pitchFamily="34" charset="0"/>
                <a:cs typeface="Times New Roman" pitchFamily="18" charset="0"/>
              </a:rPr>
              <a:t>Chaque semaine, les élèves de la section bénéficient de 4 séances de cours de Chinois. Chaque séance dure 45 minutes. Tous les cours ont lieu pendant le temps scolaire et sont assurés par Mme. PAN. </a:t>
            </a:r>
          </a:p>
          <a:p>
            <a:pPr marL="0" marR="0" lvl="0" indent="0" algn="just" defTabSz="914400" rtl="0" eaLnBrk="0" fontAlgn="base" latinLnBrk="0" hangingPunct="0">
              <a:lnSpc>
                <a:spcPct val="100000"/>
              </a:lnSpc>
              <a:spcBef>
                <a:spcPct val="0"/>
              </a:spcBef>
              <a:spcAft>
                <a:spcPct val="0"/>
              </a:spcAft>
              <a:buClrTx/>
              <a:buSzTx/>
              <a:tabLst>
                <a:tab pos="457200" algn="l"/>
              </a:tabLst>
            </a:pPr>
            <a:endParaRPr lang="fr-FR" altLang="fr-FR" sz="1100" dirty="0">
              <a:solidFill>
                <a:schemeClr val="bg1"/>
              </a:solidFill>
              <a:latin typeface="Avenir LT Std 45 Book" pitchFamily="34" charset="0"/>
              <a:ea typeface="Calibri" pitchFamily="34" charset="0"/>
              <a:cs typeface="Times New Roman" pitchFamily="18" charset="0"/>
            </a:endParaRPr>
          </a:p>
        </p:txBody>
      </p:sp>
      <p:sp>
        <p:nvSpPr>
          <p:cNvPr id="41" name="Organigramme : Carte perforée 40"/>
          <p:cNvSpPr/>
          <p:nvPr/>
        </p:nvSpPr>
        <p:spPr>
          <a:xfrm>
            <a:off x="6288451" y="10080625"/>
            <a:ext cx="1539667" cy="1008112"/>
          </a:xfrm>
          <a:prstGeom prst="flowChartPunchedCard">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90500" algn="ctr"/>
            <a:endParaRPr lang="fr-FR" sz="1200" b="1" dirty="0">
              <a:solidFill>
                <a:schemeClr val="bg1"/>
              </a:solidFill>
              <a:latin typeface="Avenir LT Std 45 Book" pitchFamily="34" charset="0"/>
            </a:endParaRPr>
          </a:p>
        </p:txBody>
      </p:sp>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40523" y="7122844"/>
            <a:ext cx="2769120" cy="1080000"/>
          </a:xfrm>
          <a:prstGeom prst="rect">
            <a:avLst/>
          </a:prstGeom>
        </p:spPr>
      </p:pic>
      <p:grpSp>
        <p:nvGrpSpPr>
          <p:cNvPr id="15" name="Groupe 14"/>
          <p:cNvGrpSpPr/>
          <p:nvPr/>
        </p:nvGrpSpPr>
        <p:grpSpPr>
          <a:xfrm>
            <a:off x="1547589" y="-248"/>
            <a:ext cx="6041574" cy="1259745"/>
            <a:chOff x="1553200" y="-248"/>
            <a:chExt cx="6007591" cy="1259745"/>
          </a:xfrm>
          <a:solidFill>
            <a:schemeClr val="accent6">
              <a:lumMod val="75000"/>
            </a:schemeClr>
          </a:solidFill>
        </p:grpSpPr>
        <p:sp>
          <p:nvSpPr>
            <p:cNvPr id="16" name="Rectangle 15"/>
            <p:cNvSpPr/>
            <p:nvPr/>
          </p:nvSpPr>
          <p:spPr>
            <a:xfrm>
              <a:off x="1820673" y="-248"/>
              <a:ext cx="5740118" cy="108012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fr-FR" sz="1400" b="1" dirty="0">
                <a:latin typeface="Avenir LT Std 65 Medium" pitchFamily="34" charset="0"/>
              </a:endParaRPr>
            </a:p>
            <a:p>
              <a:pPr algn="ctr"/>
              <a:r>
                <a:rPr lang="fr-FR" sz="2800" b="1" dirty="0">
                  <a:latin typeface="Avenir LT Std 65 Medium" pitchFamily="34" charset="0"/>
                </a:rPr>
                <a:t>Bulletin d’information</a:t>
              </a:r>
            </a:p>
            <a:p>
              <a:pPr algn="ctr"/>
              <a:r>
                <a:rPr lang="fr-FR" sz="2800" b="1" dirty="0">
                  <a:latin typeface="Avenir LT Std 65 Medium" pitchFamily="34" charset="0"/>
                </a:rPr>
                <a:t>École Alphonse de Lamartine</a:t>
              </a:r>
            </a:p>
            <a:p>
              <a:pPr algn="ctr"/>
              <a:endParaRPr lang="fr-FR" sz="2400" b="1" dirty="0">
                <a:latin typeface="Calibri" panose="020F0502020204030204" pitchFamily="34" charset="0"/>
              </a:endParaRPr>
            </a:p>
          </p:txBody>
        </p:sp>
        <p:sp>
          <p:nvSpPr>
            <p:cNvPr id="17" name="Organigramme : Extraire 16"/>
            <p:cNvSpPr/>
            <p:nvPr/>
          </p:nvSpPr>
          <p:spPr>
            <a:xfrm>
              <a:off x="1553200" y="-247"/>
              <a:ext cx="534946" cy="1259744"/>
            </a:xfrm>
            <a:prstGeom prst="flowChartExtra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alibri" panose="020F0502020204030204" pitchFamily="34" charset="0"/>
              </a:endParaRPr>
            </a:p>
          </p:txBody>
        </p:sp>
      </p:grpSp>
      <p:sp>
        <p:nvSpPr>
          <p:cNvPr id="19" name="Rectangle 18"/>
          <p:cNvSpPr/>
          <p:nvPr/>
        </p:nvSpPr>
        <p:spPr>
          <a:xfrm>
            <a:off x="-1" y="1079872"/>
            <a:ext cx="7596263" cy="329461"/>
          </a:xfrm>
          <a:prstGeom prst="rect">
            <a:avLst/>
          </a:prstGeom>
          <a:solidFill>
            <a:srgbClr val="D6A2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fr-FR" sz="2000" b="1" dirty="0">
                <a:solidFill>
                  <a:schemeClr val="bg1"/>
                </a:solidFill>
                <a:latin typeface="Avenir LT Std 55 Roman" pitchFamily="34" charset="0"/>
              </a:rPr>
              <a:t>Rentrée 2018-2019 </a:t>
            </a:r>
          </a:p>
        </p:txBody>
      </p:sp>
      <p:pic>
        <p:nvPicPr>
          <p:cNvPr id="21"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1607" y="-248"/>
            <a:ext cx="1651785" cy="1440000"/>
          </a:xfrm>
          <a:prstGeom prst="rect">
            <a:avLst/>
          </a:prstGeom>
          <a:noFill/>
          <a:ln>
            <a:noFill/>
          </a:ln>
          <a:effectLst>
            <a:outerShdw blurRad="50800" dist="38100" algn="l"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3" name="Rectangle 22"/>
          <p:cNvSpPr/>
          <p:nvPr/>
        </p:nvSpPr>
        <p:spPr>
          <a:xfrm>
            <a:off x="107429" y="1655936"/>
            <a:ext cx="5472608" cy="1440160"/>
          </a:xfrm>
          <a:prstGeom prst="rect">
            <a:avLst/>
          </a:prstGeom>
          <a:solidFill>
            <a:srgbClr val="FFFFFF"/>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72000" rIns="0" rtlCol="0" anchor="t" anchorCtr="0"/>
          <a:lstStyle/>
          <a:p>
            <a:pPr>
              <a:lnSpc>
                <a:spcPct val="100000"/>
              </a:lnSpc>
              <a:spcBef>
                <a:spcPts val="0"/>
              </a:spcBef>
            </a:pPr>
            <a:r>
              <a:rPr lang="fr-FR" b="1" cap="all" dirty="0">
                <a:solidFill>
                  <a:srgbClr val="FF0066"/>
                </a:solidFill>
                <a:latin typeface="Avenir LT Std 45 Book" pitchFamily="34" charset="0"/>
                <a:ea typeface="Times New Roman" pitchFamily="18" charset="0"/>
                <a:cs typeface="Calibri" pitchFamily="34" charset="0"/>
              </a:rPr>
              <a:t>Répartition des classes 2018-2019 :</a:t>
            </a:r>
          </a:p>
          <a:p>
            <a:pPr>
              <a:lnSpc>
                <a:spcPct val="100000"/>
              </a:lnSpc>
              <a:spcBef>
                <a:spcPts val="0"/>
              </a:spcBef>
              <a:buClr>
                <a:schemeClr val="bg1"/>
              </a:buClr>
              <a:buSzPct val="100000"/>
              <a:buFont typeface="Wingdings" panose="05000000000000000000" pitchFamily="2" charset="2"/>
              <a:buChar char="ü"/>
            </a:pPr>
            <a:r>
              <a:rPr lang="fr-FR" sz="1200" dirty="0">
                <a:solidFill>
                  <a:srgbClr val="002060"/>
                </a:solidFill>
                <a:latin typeface="Avenir LT Std 45 Book" pitchFamily="34" charset="0"/>
              </a:rPr>
              <a:t>4 CP  : Mmes </a:t>
            </a:r>
            <a:r>
              <a:rPr lang="fr-FR" sz="1200" dirty="0" err="1">
                <a:solidFill>
                  <a:srgbClr val="002060"/>
                </a:solidFill>
                <a:latin typeface="Avenir LT Std 45 Book" pitchFamily="34" charset="0"/>
              </a:rPr>
              <a:t>Nghien</a:t>
            </a:r>
            <a:r>
              <a:rPr lang="fr-FR" sz="1200" dirty="0">
                <a:solidFill>
                  <a:srgbClr val="002060"/>
                </a:solidFill>
                <a:latin typeface="Avenir LT Std 45 Book" pitchFamily="34" charset="0"/>
              </a:rPr>
              <a:t>, </a:t>
            </a:r>
            <a:r>
              <a:rPr lang="fr-FR" sz="1200" dirty="0" err="1">
                <a:solidFill>
                  <a:srgbClr val="002060"/>
                </a:solidFill>
                <a:latin typeface="Avenir LT Std 45 Book" pitchFamily="34" charset="0"/>
              </a:rPr>
              <a:t>Nozet</a:t>
            </a:r>
            <a:r>
              <a:rPr lang="fr-FR" sz="1200" dirty="0">
                <a:solidFill>
                  <a:srgbClr val="002060"/>
                </a:solidFill>
                <a:latin typeface="Avenir LT Std 45 Book" pitchFamily="34" charset="0"/>
              </a:rPr>
              <a:t>, Schnitzer, </a:t>
            </a:r>
            <a:r>
              <a:rPr lang="fr-FR" sz="1200" dirty="0" err="1">
                <a:solidFill>
                  <a:srgbClr val="002060"/>
                </a:solidFill>
                <a:latin typeface="Avenir LT Std 45 Book" pitchFamily="34" charset="0"/>
              </a:rPr>
              <a:t>Parets</a:t>
            </a:r>
            <a:endParaRPr lang="fr-FR" sz="1200" dirty="0">
              <a:solidFill>
                <a:srgbClr val="002060"/>
              </a:solidFill>
              <a:latin typeface="Avenir LT Std 45 Book" pitchFamily="34" charset="0"/>
            </a:endParaRPr>
          </a:p>
          <a:p>
            <a:pPr>
              <a:lnSpc>
                <a:spcPct val="100000"/>
              </a:lnSpc>
              <a:spcBef>
                <a:spcPts val="0"/>
              </a:spcBef>
              <a:buClr>
                <a:schemeClr val="bg1"/>
              </a:buClr>
              <a:buSzPct val="100000"/>
              <a:buFont typeface="Wingdings" panose="05000000000000000000" pitchFamily="2" charset="2"/>
              <a:buChar char="ü"/>
            </a:pPr>
            <a:r>
              <a:rPr lang="fr-FR" sz="1200" dirty="0">
                <a:solidFill>
                  <a:srgbClr val="002060"/>
                </a:solidFill>
                <a:latin typeface="Avenir LT Std 45 Book" pitchFamily="34" charset="0"/>
              </a:rPr>
              <a:t>4 CE1 : Mmes Berthier, </a:t>
            </a:r>
            <a:r>
              <a:rPr lang="fr-FR" sz="1200" dirty="0" err="1">
                <a:solidFill>
                  <a:srgbClr val="002060"/>
                </a:solidFill>
                <a:latin typeface="Avenir LT Std 45 Book" pitchFamily="34" charset="0"/>
              </a:rPr>
              <a:t>Kuntzmann</a:t>
            </a:r>
            <a:r>
              <a:rPr lang="fr-FR" sz="1200" dirty="0">
                <a:solidFill>
                  <a:srgbClr val="002060"/>
                </a:solidFill>
                <a:latin typeface="Avenir LT Std 45 Book" pitchFamily="34" charset="0"/>
              </a:rPr>
              <a:t>, Emmanuelli, M, Bentz</a:t>
            </a:r>
          </a:p>
          <a:p>
            <a:pPr>
              <a:lnSpc>
                <a:spcPct val="100000"/>
              </a:lnSpc>
              <a:spcBef>
                <a:spcPts val="0"/>
              </a:spcBef>
              <a:buClr>
                <a:schemeClr val="bg1"/>
              </a:buClr>
              <a:buSzPct val="100000"/>
              <a:buFont typeface="Wingdings" panose="05000000000000000000" pitchFamily="2" charset="2"/>
              <a:buChar char="ü"/>
            </a:pPr>
            <a:r>
              <a:rPr lang="fr-FR" sz="1200" dirty="0">
                <a:solidFill>
                  <a:srgbClr val="002060"/>
                </a:solidFill>
                <a:latin typeface="Avenir LT Std 45 Book" pitchFamily="34" charset="0"/>
              </a:rPr>
              <a:t>3 CE2 : Mmes </a:t>
            </a:r>
            <a:r>
              <a:rPr lang="fr-FR" sz="1200" dirty="0" err="1">
                <a:solidFill>
                  <a:srgbClr val="002060"/>
                </a:solidFill>
                <a:latin typeface="Avenir LT Std 45 Book" pitchFamily="34" charset="0"/>
              </a:rPr>
              <a:t>Stievenard</a:t>
            </a:r>
            <a:r>
              <a:rPr lang="fr-FR" sz="1200" dirty="0">
                <a:solidFill>
                  <a:srgbClr val="002060"/>
                </a:solidFill>
                <a:latin typeface="Avenir LT Std 45 Book" pitchFamily="34" charset="0"/>
              </a:rPr>
              <a:t>, </a:t>
            </a:r>
            <a:r>
              <a:rPr lang="fr-FR" sz="1200" dirty="0" err="1">
                <a:solidFill>
                  <a:srgbClr val="002060"/>
                </a:solidFill>
                <a:latin typeface="Avenir LT Std 45 Book" pitchFamily="34" charset="0"/>
              </a:rPr>
              <a:t>Vado</a:t>
            </a:r>
            <a:r>
              <a:rPr lang="fr-FR" sz="1200" dirty="0">
                <a:solidFill>
                  <a:srgbClr val="002060"/>
                </a:solidFill>
                <a:latin typeface="Avenir LT Std 45 Book" pitchFamily="34" charset="0"/>
              </a:rPr>
              <a:t>, M. </a:t>
            </a:r>
            <a:r>
              <a:rPr lang="fr-FR" sz="1200" dirty="0" err="1">
                <a:solidFill>
                  <a:srgbClr val="002060"/>
                </a:solidFill>
                <a:latin typeface="Avenir LT Std 45 Book" pitchFamily="34" charset="0"/>
              </a:rPr>
              <a:t>Rabel</a:t>
            </a:r>
            <a:endParaRPr lang="fr-FR" sz="1200" dirty="0">
              <a:solidFill>
                <a:srgbClr val="002060"/>
              </a:solidFill>
              <a:latin typeface="Avenir LT Std 45 Book" pitchFamily="34" charset="0"/>
            </a:endParaRPr>
          </a:p>
          <a:p>
            <a:pPr>
              <a:lnSpc>
                <a:spcPct val="100000"/>
              </a:lnSpc>
              <a:spcBef>
                <a:spcPts val="0"/>
              </a:spcBef>
              <a:buClr>
                <a:schemeClr val="bg1"/>
              </a:buClr>
              <a:buSzPct val="100000"/>
              <a:buFont typeface="Wingdings" panose="05000000000000000000" pitchFamily="2" charset="2"/>
              <a:buChar char="ü"/>
            </a:pPr>
            <a:r>
              <a:rPr lang="fr-FR" sz="1200" dirty="0">
                <a:solidFill>
                  <a:srgbClr val="002060"/>
                </a:solidFill>
                <a:latin typeface="Avenir LT Std 45 Book" pitchFamily="34" charset="0"/>
              </a:rPr>
              <a:t>4 CM1 : Mmes Labat, </a:t>
            </a:r>
            <a:r>
              <a:rPr lang="fr-FR" sz="1200" dirty="0" err="1">
                <a:solidFill>
                  <a:srgbClr val="002060"/>
                </a:solidFill>
                <a:latin typeface="Avenir LT Std 45 Book" pitchFamily="34" charset="0"/>
              </a:rPr>
              <a:t>Mougenot</a:t>
            </a:r>
            <a:r>
              <a:rPr lang="fr-FR" sz="1200" dirty="0">
                <a:solidFill>
                  <a:srgbClr val="002060"/>
                </a:solidFill>
                <a:latin typeface="Avenir LT Std 45 Book" pitchFamily="34" charset="0"/>
              </a:rPr>
              <a:t>, Gautier, Richard</a:t>
            </a:r>
          </a:p>
          <a:p>
            <a:pPr>
              <a:lnSpc>
                <a:spcPct val="100000"/>
              </a:lnSpc>
              <a:spcBef>
                <a:spcPts val="0"/>
              </a:spcBef>
              <a:buClr>
                <a:schemeClr val="bg1"/>
              </a:buClr>
              <a:buSzPct val="100000"/>
              <a:buFont typeface="Wingdings" panose="05000000000000000000" pitchFamily="2" charset="2"/>
              <a:buChar char="ü"/>
            </a:pPr>
            <a:r>
              <a:rPr lang="fr-FR" sz="1200" dirty="0">
                <a:solidFill>
                  <a:srgbClr val="002060"/>
                </a:solidFill>
                <a:latin typeface="Avenir LT Std 45 Book" pitchFamily="34" charset="0"/>
              </a:rPr>
              <a:t>2 CM2  : Mmes Legras, </a:t>
            </a:r>
            <a:r>
              <a:rPr lang="fr-FR" sz="1200" dirty="0" err="1">
                <a:solidFill>
                  <a:srgbClr val="002060"/>
                </a:solidFill>
                <a:latin typeface="Avenir LT Std 45 Book" pitchFamily="34" charset="0"/>
              </a:rPr>
              <a:t>Demirdjibachian</a:t>
            </a:r>
            <a:endParaRPr lang="fr-FR" sz="1200" dirty="0">
              <a:solidFill>
                <a:srgbClr val="002060"/>
              </a:solidFill>
              <a:latin typeface="Avenir LT Std 45 Book" pitchFamily="34" charset="0"/>
            </a:endParaRPr>
          </a:p>
          <a:p>
            <a:pPr marL="171450" indent="-171450" algn="ctr">
              <a:lnSpc>
                <a:spcPct val="100000"/>
              </a:lnSpc>
              <a:spcBef>
                <a:spcPts val="0"/>
              </a:spcBef>
              <a:buClr>
                <a:schemeClr val="bg1"/>
              </a:buClr>
              <a:buSzPct val="100000"/>
              <a:buFont typeface="Wingdings" panose="05000000000000000000" pitchFamily="2" charset="2"/>
              <a:buChar char="ü"/>
            </a:pPr>
            <a:endParaRPr lang="fr-FR" sz="1000" dirty="0">
              <a:solidFill>
                <a:srgbClr val="002060"/>
              </a:solidFill>
              <a:latin typeface="Avenir LT Std 45 Book" pitchFamily="34" charset="0"/>
            </a:endParaRPr>
          </a:p>
        </p:txBody>
      </p:sp>
      <p:sp>
        <p:nvSpPr>
          <p:cNvPr id="24" name="Rectangle à coins arrondis 25"/>
          <p:cNvSpPr>
            <a:spLocks noChangeArrowheads="1"/>
          </p:cNvSpPr>
          <p:nvPr/>
        </p:nvSpPr>
        <p:spPr bwMode="auto">
          <a:xfrm>
            <a:off x="5796061" y="1655936"/>
            <a:ext cx="1569062" cy="3312368"/>
          </a:xfrm>
          <a:prstGeom prst="rect">
            <a:avLst/>
          </a:prstGeom>
          <a:solidFill>
            <a:srgbClr val="336699"/>
          </a:solidFill>
          <a:ln>
            <a:noFill/>
          </a:ln>
          <a:extLst/>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pPr algn="ctr"/>
            <a:r>
              <a:rPr lang="fr-FR" sz="1600" b="1" cap="all" dirty="0">
                <a:solidFill>
                  <a:schemeClr val="bg1"/>
                </a:solidFill>
              </a:rPr>
              <a:t>Les menus </a:t>
            </a:r>
          </a:p>
          <a:p>
            <a:pPr algn="ctr"/>
            <a:r>
              <a:rPr lang="fr-FR" sz="1600" b="1" cap="all" dirty="0">
                <a:solidFill>
                  <a:schemeClr val="bg1"/>
                </a:solidFill>
              </a:rPr>
              <a:t>de la cantine</a:t>
            </a:r>
          </a:p>
          <a:p>
            <a:pPr algn="ctr"/>
            <a:endParaRPr lang="fr-FR" sz="1050" dirty="0">
              <a:solidFill>
                <a:srgbClr val="FFFFFF"/>
              </a:solidFill>
            </a:endParaRPr>
          </a:p>
          <a:p>
            <a:pPr algn="ctr"/>
            <a:endParaRPr lang="fr-FR" sz="1100" dirty="0">
              <a:solidFill>
                <a:srgbClr val="FFFFFF"/>
              </a:solidFill>
            </a:endParaRPr>
          </a:p>
          <a:p>
            <a:pPr algn="ctr"/>
            <a:endParaRPr lang="fr-FR" sz="1100" dirty="0">
              <a:solidFill>
                <a:srgbClr val="FFFFFF"/>
              </a:solidFill>
            </a:endParaRPr>
          </a:p>
          <a:p>
            <a:pPr algn="ctr"/>
            <a:endParaRPr lang="fr-FR" sz="1100" dirty="0">
              <a:solidFill>
                <a:srgbClr val="FFFFFF"/>
              </a:solidFill>
            </a:endParaRPr>
          </a:p>
          <a:p>
            <a:pPr algn="ctr"/>
            <a:endParaRPr lang="fr-FR" sz="1100" dirty="0">
              <a:solidFill>
                <a:srgbClr val="FFFFFF"/>
              </a:solidFill>
            </a:endParaRPr>
          </a:p>
          <a:p>
            <a:pPr algn="ctr"/>
            <a:endParaRPr lang="fr-FR" sz="1100" dirty="0">
              <a:solidFill>
                <a:srgbClr val="FFFFFF"/>
              </a:solidFill>
            </a:endParaRPr>
          </a:p>
          <a:p>
            <a:pPr algn="ctr"/>
            <a:r>
              <a:rPr lang="fr-FR" sz="1200" dirty="0">
                <a:solidFill>
                  <a:srgbClr val="FFFFFF"/>
                </a:solidFill>
              </a:rPr>
              <a:t>Consultez les menus avec l’application gratuite «</a:t>
            </a:r>
            <a:r>
              <a:rPr lang="fr-FR" sz="1200" b="1" dirty="0">
                <a:solidFill>
                  <a:srgbClr val="FFFFFF"/>
                </a:solidFill>
              </a:rPr>
              <a:t> </a:t>
            </a:r>
            <a:r>
              <a:rPr lang="fr-FR" sz="1200" b="1" dirty="0" err="1">
                <a:solidFill>
                  <a:srgbClr val="FFFFFF"/>
                </a:solidFill>
              </a:rPr>
              <a:t>Bon’App</a:t>
            </a:r>
            <a:r>
              <a:rPr lang="fr-FR" sz="1200" dirty="0">
                <a:solidFill>
                  <a:srgbClr val="FFFFFF"/>
                </a:solidFill>
              </a:rPr>
              <a:t> »</a:t>
            </a:r>
          </a:p>
        </p:txBody>
      </p:sp>
      <p:sp>
        <p:nvSpPr>
          <p:cNvPr id="25" name="Rectangle 24"/>
          <p:cNvSpPr>
            <a:spLocks noChangeArrowheads="1"/>
          </p:cNvSpPr>
          <p:nvPr/>
        </p:nvSpPr>
        <p:spPr bwMode="auto">
          <a:xfrm>
            <a:off x="2576166" y="5656854"/>
            <a:ext cx="3219895" cy="1429927"/>
          </a:xfrm>
          <a:prstGeom prst="rect">
            <a:avLst/>
          </a:prstGeom>
          <a:ln>
            <a:solidFill>
              <a:schemeClr val="bg1">
                <a:lumMod val="95000"/>
              </a:schemeClr>
            </a:solidFill>
          </a:ln>
          <a:extLst/>
        </p:spPr>
        <p:style>
          <a:lnRef idx="2">
            <a:schemeClr val="accent2"/>
          </a:lnRef>
          <a:fillRef idx="1">
            <a:schemeClr val="lt1"/>
          </a:fillRef>
          <a:effectRef idx="0">
            <a:schemeClr val="accent2"/>
          </a:effectRef>
          <a:fontRef idx="minor">
            <a:schemeClr val="dk1"/>
          </a:fontRef>
        </p:style>
        <p:txBody>
          <a:bodyPr lIns="72000" tIns="36000" rIns="72000" bIns="36000" rtlCol="0" anchor="t" anchorCtr="0"/>
          <a:lstStyle/>
          <a:p>
            <a:r>
              <a:rPr lang="fr-FR" b="1" cap="all" dirty="0">
                <a:solidFill>
                  <a:srgbClr val="FF0066"/>
                </a:solidFill>
                <a:latin typeface="Avenir LT Std 45 Book" pitchFamily="34" charset="0"/>
                <a:ea typeface="Times New Roman" pitchFamily="18" charset="0"/>
                <a:cs typeface="Calibri" pitchFamily="34" charset="0"/>
              </a:rPr>
              <a:t>Le blog de l’école</a:t>
            </a:r>
          </a:p>
          <a:p>
            <a:pPr algn="ctr"/>
            <a:endParaRPr lang="fr-FR" sz="1100" b="1" dirty="0">
              <a:solidFill>
                <a:schemeClr val="tx1">
                  <a:lumMod val="65000"/>
                  <a:lumOff val="35000"/>
                </a:schemeClr>
              </a:solidFill>
              <a:latin typeface="Avenir LT Std 55 Roman" pitchFamily="34" charset="0"/>
            </a:endParaRPr>
          </a:p>
          <a:p>
            <a:pPr algn="just"/>
            <a:r>
              <a:rPr lang="fr-FR" sz="1100" dirty="0">
                <a:solidFill>
                  <a:schemeClr val="tx1">
                    <a:lumMod val="65000"/>
                    <a:lumOff val="35000"/>
                  </a:schemeClr>
                </a:solidFill>
                <a:latin typeface="Avenir LT Std 55 Roman" pitchFamily="34" charset="0"/>
                <a:hlinkClick r:id="rId5"/>
              </a:rPr>
              <a:t>http://www.ec-lamartine-courbevoie.ac-versailles.fr/</a:t>
            </a:r>
            <a:endParaRPr lang="fr-FR" sz="1100" dirty="0">
              <a:solidFill>
                <a:schemeClr val="tx1">
                  <a:lumMod val="65000"/>
                  <a:lumOff val="35000"/>
                </a:schemeClr>
              </a:solidFill>
              <a:latin typeface="Avenir LT Std 55 Roman" pitchFamily="34" charset="0"/>
            </a:endParaRPr>
          </a:p>
          <a:p>
            <a:pPr algn="just"/>
            <a:endParaRPr lang="fr-FR" sz="1100" dirty="0">
              <a:solidFill>
                <a:schemeClr val="tx1">
                  <a:lumMod val="65000"/>
                  <a:lumOff val="35000"/>
                </a:schemeClr>
              </a:solidFill>
              <a:latin typeface="Avenir LT Std 55 Roman" pitchFamily="34" charset="0"/>
            </a:endParaRPr>
          </a:p>
          <a:p>
            <a:pPr algn="just"/>
            <a:r>
              <a:rPr lang="fr-FR" sz="1100" dirty="0">
                <a:solidFill>
                  <a:schemeClr val="tx1">
                    <a:lumMod val="65000"/>
                    <a:lumOff val="35000"/>
                  </a:schemeClr>
                </a:solidFill>
                <a:latin typeface="Avenir LT Std 55 Roman" pitchFamily="34" charset="0"/>
              </a:rPr>
              <a:t>Vous pouvez y accéder avec le mot de passe qui vous a été communiqué dans les fiches de renseignement.</a:t>
            </a:r>
            <a:endParaRPr lang="fr-FR" altLang="fr-FR" sz="1100" dirty="0">
              <a:solidFill>
                <a:schemeClr val="tx1">
                  <a:lumMod val="65000"/>
                  <a:lumOff val="35000"/>
                </a:schemeClr>
              </a:solidFill>
              <a:latin typeface="Avenir LT Std 55 Roman" pitchFamily="34" charset="0"/>
            </a:endParaRPr>
          </a:p>
        </p:txBody>
      </p:sp>
      <p:pic>
        <p:nvPicPr>
          <p:cNvPr id="27" name="Image 26"/>
          <p:cNvPicPr>
            <a:picLocks noChangeAspect="1"/>
          </p:cNvPicPr>
          <p:nvPr/>
        </p:nvPicPr>
        <p:blipFill rotWithShape="1">
          <a:blip r:embed="rId6" cstate="print">
            <a:clrChange>
              <a:clrFrom>
                <a:srgbClr val="FFFFFF"/>
              </a:clrFrom>
              <a:clrTo>
                <a:srgbClr val="FFFFFF">
                  <a:alpha val="0"/>
                </a:srgbClr>
              </a:clrTo>
            </a:clrChange>
            <a:extLst>
              <a:ext uri="{28A0092B-C50C-407E-A947-70E740481C1C}">
                <a14:useLocalDpi xmlns:a14="http://schemas.microsoft.com/office/drawing/2010/main" val="0"/>
              </a:ext>
            </a:extLst>
          </a:blip>
          <a:srcRect l="25807" r="25284" b="7878"/>
          <a:stretch/>
        </p:blipFill>
        <p:spPr>
          <a:xfrm>
            <a:off x="5601473" y="5807533"/>
            <a:ext cx="1024194" cy="1332000"/>
          </a:xfrm>
          <a:prstGeom prst="rect">
            <a:avLst/>
          </a:prstGeom>
        </p:spPr>
      </p:pic>
      <p:pic>
        <p:nvPicPr>
          <p:cNvPr id="28" name="Image 27"/>
          <p:cNvPicPr>
            <a:picLocks noChangeAspect="1"/>
          </p:cNvPicPr>
          <p:nvPr/>
        </p:nvPicPr>
        <p:blipFill>
          <a:blip r:embed="rId7"/>
          <a:stretch>
            <a:fillRect/>
          </a:stretch>
        </p:blipFill>
        <p:spPr>
          <a:xfrm>
            <a:off x="6106377" y="3960192"/>
            <a:ext cx="913820" cy="900000"/>
          </a:xfrm>
          <a:prstGeom prst="rect">
            <a:avLst/>
          </a:prstGeom>
        </p:spPr>
      </p:pic>
      <p:pic>
        <p:nvPicPr>
          <p:cNvPr id="29" name="Image 28"/>
          <p:cNvPicPr>
            <a:picLocks noChangeAspect="1"/>
          </p:cNvPicPr>
          <p:nvPr/>
        </p:nvPicPr>
        <p:blipFill>
          <a:blip r:embed="rId8"/>
          <a:stretch>
            <a:fillRect/>
          </a:stretch>
        </p:blipFill>
        <p:spPr>
          <a:xfrm>
            <a:off x="5966986" y="2542505"/>
            <a:ext cx="1285875" cy="409575"/>
          </a:xfrm>
          <a:prstGeom prst="rect">
            <a:avLst/>
          </a:prstGeom>
        </p:spPr>
      </p:pic>
      <p:pic>
        <p:nvPicPr>
          <p:cNvPr id="34" name="Picture 4" descr="Résultat de recherche d'images pour &quot;post it&quot;">
            <a:hlinkClick r:id="rId9"/>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26264" y="5549054"/>
            <a:ext cx="1713413" cy="1908000"/>
          </a:xfrm>
          <a:prstGeom prst="rect">
            <a:avLst/>
          </a:prstGeom>
          <a:noFill/>
          <a:extLst>
            <a:ext uri="{909E8E84-426E-40DD-AFC4-6F175D3DCCD1}">
              <a14:hiddenFill xmlns:a14="http://schemas.microsoft.com/office/drawing/2010/main">
                <a:solidFill>
                  <a:srgbClr val="FFFFFF"/>
                </a:solidFill>
              </a14:hiddenFill>
            </a:ext>
          </a:extLst>
        </p:spPr>
      </p:pic>
      <p:sp>
        <p:nvSpPr>
          <p:cNvPr id="35" name="Rectangle 34"/>
          <p:cNvSpPr/>
          <p:nvPr/>
        </p:nvSpPr>
        <p:spPr>
          <a:xfrm>
            <a:off x="643530" y="5918638"/>
            <a:ext cx="1717657" cy="1150508"/>
          </a:xfrm>
          <a:prstGeom prst="rect">
            <a:avLst/>
          </a:prstGeom>
        </p:spPr>
        <p:txBody>
          <a:bodyPr wrap="square">
            <a:spAutoFit/>
          </a:bodyPr>
          <a:lstStyle/>
          <a:p>
            <a:pPr algn="ctr"/>
            <a:r>
              <a:rPr lang="fr-FR" sz="1400" dirty="0">
                <a:solidFill>
                  <a:schemeClr val="tx1">
                    <a:lumMod val="65000"/>
                    <a:lumOff val="35000"/>
                  </a:schemeClr>
                </a:solidFill>
                <a:latin typeface="Avenir LT Std 55 Roman" pitchFamily="34" charset="0"/>
              </a:rPr>
              <a:t>Pour appeler l’école :</a:t>
            </a:r>
          </a:p>
          <a:p>
            <a:pPr algn="ctr"/>
            <a:endParaRPr lang="fr-FR" sz="900" dirty="0">
              <a:solidFill>
                <a:schemeClr val="tx1">
                  <a:lumMod val="65000"/>
                  <a:lumOff val="35000"/>
                </a:schemeClr>
              </a:solidFill>
              <a:latin typeface="Avenir LT Std 55 Roman" pitchFamily="34" charset="0"/>
            </a:endParaRPr>
          </a:p>
          <a:p>
            <a:pPr algn="ctr"/>
            <a:r>
              <a:rPr lang="fr-FR" sz="1400" dirty="0">
                <a:solidFill>
                  <a:schemeClr val="tx1">
                    <a:lumMod val="65000"/>
                    <a:lumOff val="35000"/>
                  </a:schemeClr>
                </a:solidFill>
                <a:latin typeface="Avenir LT Std 55 Roman" pitchFamily="34" charset="0"/>
              </a:rPr>
              <a:t>01 71 05 78 49</a:t>
            </a:r>
          </a:p>
          <a:p>
            <a:pPr algn="ctr"/>
            <a:endParaRPr lang="fr-FR" sz="1400" dirty="0">
              <a:solidFill>
                <a:schemeClr val="tx1">
                  <a:lumMod val="65000"/>
                  <a:lumOff val="35000"/>
                </a:schemeClr>
              </a:solidFill>
              <a:latin typeface="Avenir LT Std 55 Roman" pitchFamily="34" charset="0"/>
            </a:endParaRPr>
          </a:p>
          <a:p>
            <a:pPr algn="ctr"/>
            <a:r>
              <a:rPr lang="fr-FR" sz="1400" dirty="0">
                <a:solidFill>
                  <a:schemeClr val="tx1">
                    <a:lumMod val="65000"/>
                    <a:lumOff val="35000"/>
                  </a:schemeClr>
                </a:solidFill>
                <a:latin typeface="Avenir LT Std 55 Roman" pitchFamily="34" charset="0"/>
              </a:rPr>
              <a:t>0920235f@ac-versailles.fr</a:t>
            </a:r>
          </a:p>
        </p:txBody>
      </p:sp>
      <p:sp>
        <p:nvSpPr>
          <p:cNvPr id="37" name="Organigramme : Document 36"/>
          <p:cNvSpPr/>
          <p:nvPr/>
        </p:nvSpPr>
        <p:spPr>
          <a:xfrm>
            <a:off x="162559" y="7632600"/>
            <a:ext cx="2376264" cy="585910"/>
          </a:xfrm>
          <a:prstGeom prst="flowChartDocumen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fr-FR" sz="2000" b="1" cap="all" dirty="0">
                <a:solidFill>
                  <a:schemeClr val="bg1"/>
                </a:solidFill>
                <a:latin typeface="Avenir LT Std 55 Roman" pitchFamily="34" charset="0"/>
              </a:rPr>
              <a:t>Bon Á savoir</a:t>
            </a:r>
          </a:p>
        </p:txBody>
      </p:sp>
    </p:spTree>
    <p:extLst>
      <p:ext uri="{BB962C8B-B14F-4D97-AF65-F5344CB8AC3E}">
        <p14:creationId xmlns:p14="http://schemas.microsoft.com/office/powerpoint/2010/main" val="2110157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à coins arrondis 25"/>
          <p:cNvSpPr>
            <a:spLocks noChangeArrowheads="1"/>
          </p:cNvSpPr>
          <p:nvPr/>
        </p:nvSpPr>
        <p:spPr bwMode="auto">
          <a:xfrm>
            <a:off x="307121" y="8208664"/>
            <a:ext cx="7046034" cy="1664477"/>
          </a:xfrm>
          <a:prstGeom prst="rect">
            <a:avLst/>
          </a:prstGeom>
          <a:solidFill>
            <a:srgbClr val="158099"/>
          </a:solidFill>
          <a:ln>
            <a:noFill/>
          </a:ln>
          <a:extLst/>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chorCtr="0"/>
          <a:lstStyle/>
          <a:p>
            <a:r>
              <a:rPr lang="fr-FR" b="1" dirty="0">
                <a:solidFill>
                  <a:schemeClr val="bg1"/>
                </a:solidFill>
                <a:latin typeface="Avenir LT Std 55 Roman" pitchFamily="34" charset="0"/>
              </a:rPr>
              <a:t>Etiquettes pour vêtements et fournitures</a:t>
            </a:r>
          </a:p>
          <a:p>
            <a:endParaRPr lang="fr-FR" sz="1000" b="1" dirty="0">
              <a:solidFill>
                <a:srgbClr val="FF0066"/>
              </a:solidFill>
              <a:latin typeface="Avenir LT Std 55 Roman" pitchFamily="34" charset="0"/>
            </a:endParaRPr>
          </a:p>
          <a:p>
            <a:r>
              <a:rPr lang="fr-FR" sz="1200" dirty="0">
                <a:latin typeface="Avenir LT Std 55 Roman" pitchFamily="34" charset="0"/>
              </a:rPr>
              <a:t>Pour marquer les affaires de vos enfants, la LIPE vous permet de bénéficier chez A-qui-S de:</a:t>
            </a:r>
          </a:p>
          <a:p>
            <a:endParaRPr lang="fr-FR" sz="1200" dirty="0">
              <a:latin typeface="Avenir LT Std 55 Roman" pitchFamily="34" charset="0"/>
            </a:endParaRPr>
          </a:p>
          <a:p>
            <a:pPr marL="171450" indent="-171450">
              <a:buClr>
                <a:schemeClr val="bg1"/>
              </a:buClr>
              <a:buFont typeface="Arial" panose="020B0604020202020204" pitchFamily="34" charset="0"/>
              <a:buChar char="•"/>
            </a:pPr>
            <a:r>
              <a:rPr lang="fr-FR" sz="1200" b="1" dirty="0">
                <a:latin typeface="Avenir LT Std 55 Roman" pitchFamily="34" charset="0"/>
              </a:rPr>
              <a:t>5% de réduction dès le 1</a:t>
            </a:r>
            <a:r>
              <a:rPr lang="fr-FR" sz="1200" b="1" baseline="30000" dirty="0">
                <a:latin typeface="Avenir LT Std 55 Roman" pitchFamily="34" charset="0"/>
              </a:rPr>
              <a:t>er</a:t>
            </a:r>
            <a:r>
              <a:rPr lang="fr-FR" sz="1200" b="1" dirty="0">
                <a:latin typeface="Avenir LT Std 55 Roman" pitchFamily="34" charset="0"/>
              </a:rPr>
              <a:t> produit commandé</a:t>
            </a:r>
            <a:endParaRPr lang="fr-FR" sz="1200" dirty="0">
              <a:latin typeface="Avenir LT Std 55 Roman" pitchFamily="34" charset="0"/>
            </a:endParaRPr>
          </a:p>
          <a:p>
            <a:pPr marL="171450" indent="-171450">
              <a:buClr>
                <a:schemeClr val="bg1"/>
              </a:buClr>
              <a:buFont typeface="Arial" panose="020B0604020202020204" pitchFamily="34" charset="0"/>
              <a:buChar char="•"/>
            </a:pPr>
            <a:r>
              <a:rPr lang="fr-FR" sz="1200" b="1" dirty="0">
                <a:latin typeface="Avenir LT Std 55 Roman" pitchFamily="34" charset="0"/>
              </a:rPr>
              <a:t>10% de réduction à partir du 3ème produit commandé</a:t>
            </a:r>
            <a:endParaRPr lang="fr-FR" sz="1200" dirty="0">
              <a:latin typeface="Avenir LT Std 55 Roman" pitchFamily="34" charset="0"/>
            </a:endParaRPr>
          </a:p>
          <a:p>
            <a:pPr marL="171450" indent="-171450">
              <a:buClr>
                <a:schemeClr val="bg1"/>
              </a:buClr>
              <a:buFont typeface="Arial" panose="020B0604020202020204" pitchFamily="34" charset="0"/>
              <a:buChar char="•"/>
            </a:pPr>
            <a:r>
              <a:rPr lang="fr-FR" sz="1200" b="1" dirty="0">
                <a:latin typeface="Avenir LT Std 55 Roman" pitchFamily="34" charset="0"/>
              </a:rPr>
              <a:t>15% de réduction à partir du 6</a:t>
            </a:r>
            <a:r>
              <a:rPr lang="fr-FR" sz="1200" b="1" baseline="30000" dirty="0">
                <a:latin typeface="Avenir LT Std 55 Roman" pitchFamily="34" charset="0"/>
              </a:rPr>
              <a:t>ème</a:t>
            </a:r>
            <a:r>
              <a:rPr lang="fr-FR" sz="1200" b="1" dirty="0">
                <a:latin typeface="Avenir LT Std 55 Roman" pitchFamily="34" charset="0"/>
              </a:rPr>
              <a:t> produit commandé</a:t>
            </a:r>
          </a:p>
          <a:p>
            <a:pPr marL="171450" indent="-171450">
              <a:buFont typeface="Arial" panose="020B0604020202020204" pitchFamily="34" charset="0"/>
              <a:buChar char="•"/>
            </a:pPr>
            <a:endParaRPr lang="fr-FR" sz="1050" b="1" dirty="0">
              <a:latin typeface="Avenir LT Std 55 Roman" pitchFamily="34" charset="0"/>
            </a:endParaRPr>
          </a:p>
          <a:p>
            <a:r>
              <a:rPr lang="fr-FR" b="1" dirty="0">
                <a:solidFill>
                  <a:schemeClr val="bg1"/>
                </a:solidFill>
                <a:latin typeface="Avenir LT Std 55 Roman" pitchFamily="34" charset="0"/>
              </a:rPr>
              <a:t>Avec le code COU1318 sur  </a:t>
            </a:r>
            <a:r>
              <a:rPr lang="fr-FR" b="1" dirty="0">
                <a:latin typeface="Avenir LT Std 55 Roman" pitchFamily="34" charset="0"/>
              </a:rPr>
              <a:t>www.a-qui-s.fr</a:t>
            </a:r>
          </a:p>
        </p:txBody>
      </p:sp>
      <p:pic>
        <p:nvPicPr>
          <p:cNvPr id="3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093" y="8884425"/>
            <a:ext cx="1271208" cy="988717"/>
          </a:xfrm>
          <a:prstGeom prst="rect">
            <a:avLst/>
          </a:prstGeom>
          <a:noFill/>
          <a:ln w="19050">
            <a:solidFill>
              <a:schemeClr val="bg1"/>
            </a:solidFill>
            <a:miter lim="800000"/>
            <a:headEnd/>
            <a:tailEnd/>
          </a:ln>
          <a:extLst>
            <a:ext uri="{909E8E84-426E-40DD-AFC4-6F175D3DCCD1}">
              <a14:hiddenFill xmlns:a14="http://schemas.microsoft.com/office/drawing/2010/main">
                <a:solidFill>
                  <a:schemeClr val="accent1"/>
                </a:solidFill>
              </a14:hiddenFill>
            </a:ext>
          </a:extLst>
        </p:spPr>
      </p:pic>
      <p:sp>
        <p:nvSpPr>
          <p:cNvPr id="36" name="Rectangle à coins arrondis 25"/>
          <p:cNvSpPr>
            <a:spLocks noChangeArrowheads="1"/>
          </p:cNvSpPr>
          <p:nvPr/>
        </p:nvSpPr>
        <p:spPr bwMode="auto">
          <a:xfrm>
            <a:off x="307121" y="6503411"/>
            <a:ext cx="7046034" cy="1633244"/>
          </a:xfrm>
          <a:prstGeom prst="rect">
            <a:avLst/>
          </a:prstGeom>
          <a:solidFill>
            <a:schemeClr val="tx1">
              <a:lumMod val="65000"/>
              <a:lumOff val="35000"/>
            </a:schemeClr>
          </a:solidFill>
          <a:ln>
            <a:noFill/>
          </a:ln>
          <a:extLst/>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chorCtr="0"/>
          <a:lstStyle/>
          <a:p>
            <a:pPr marL="1887538"/>
            <a:endParaRPr lang="fr-FR" sz="1000" b="1" dirty="0">
              <a:solidFill>
                <a:srgbClr val="FF0066"/>
              </a:solidFill>
              <a:latin typeface="Avenir LT Std 55 Roman" pitchFamily="34" charset="0"/>
            </a:endParaRPr>
          </a:p>
          <a:p>
            <a:pPr marL="1887538"/>
            <a:endParaRPr lang="fr-FR" sz="1000" b="1" dirty="0">
              <a:solidFill>
                <a:srgbClr val="FF0066"/>
              </a:solidFill>
              <a:latin typeface="Avenir LT Std 55 Roman" pitchFamily="34" charset="0"/>
            </a:endParaRPr>
          </a:p>
          <a:p>
            <a:pPr marL="1887538"/>
            <a:endParaRPr lang="fr-FR" sz="1000" b="1" dirty="0">
              <a:solidFill>
                <a:srgbClr val="FF0066"/>
              </a:solidFill>
              <a:latin typeface="Avenir LT Std 55 Roman" pitchFamily="34" charset="0"/>
            </a:endParaRPr>
          </a:p>
          <a:p>
            <a:pPr marL="1887538"/>
            <a:endParaRPr lang="fr-FR" sz="1000" b="1" dirty="0">
              <a:solidFill>
                <a:srgbClr val="FF0066"/>
              </a:solidFill>
              <a:latin typeface="Avenir LT Std 55 Roman" pitchFamily="34" charset="0"/>
            </a:endParaRPr>
          </a:p>
          <a:p>
            <a:pPr marL="1887538"/>
            <a:endParaRPr lang="fr-FR" sz="1000" b="1" dirty="0">
              <a:solidFill>
                <a:srgbClr val="FF0066"/>
              </a:solidFill>
              <a:latin typeface="Avenir LT Std 55 Roman" pitchFamily="34" charset="0"/>
            </a:endParaRPr>
          </a:p>
          <a:p>
            <a:pPr marL="1887538"/>
            <a:endParaRPr lang="fr-FR" sz="1000" b="1" dirty="0">
              <a:solidFill>
                <a:srgbClr val="FF0066"/>
              </a:solidFill>
              <a:latin typeface="Avenir LT Std 55 Roman" pitchFamily="34" charset="0"/>
            </a:endParaRPr>
          </a:p>
          <a:p>
            <a:pPr marL="1887538"/>
            <a:endParaRPr lang="fr-FR" sz="1000" b="1" dirty="0">
              <a:solidFill>
                <a:srgbClr val="FF0066"/>
              </a:solidFill>
              <a:latin typeface="Avenir LT Std 55 Roman" pitchFamily="34" charset="0"/>
            </a:endParaRPr>
          </a:p>
          <a:p>
            <a:pPr marL="1887538"/>
            <a:endParaRPr lang="fr-FR" sz="1000" b="1" dirty="0">
              <a:solidFill>
                <a:srgbClr val="FF0066"/>
              </a:solidFill>
              <a:latin typeface="Avenir LT Std 55 Roman" pitchFamily="34" charset="0"/>
            </a:endParaRPr>
          </a:p>
          <a:p>
            <a:pPr marL="1887538"/>
            <a:endParaRPr lang="fr-FR" sz="1000" b="1" dirty="0">
              <a:solidFill>
                <a:srgbClr val="FF0066"/>
              </a:solidFill>
              <a:latin typeface="Avenir LT Std 55 Roman" pitchFamily="34" charset="0"/>
            </a:endParaRPr>
          </a:p>
          <a:p>
            <a:pPr marL="1887538"/>
            <a:endParaRPr lang="fr-FR" sz="1000" b="1" dirty="0">
              <a:solidFill>
                <a:srgbClr val="FF0066"/>
              </a:solidFill>
              <a:latin typeface="Avenir LT Std 55 Roman" pitchFamily="34" charset="0"/>
            </a:endParaRPr>
          </a:p>
          <a:p>
            <a:pPr marL="1887538"/>
            <a:endParaRPr lang="fr-FR" sz="1000" b="1" dirty="0">
              <a:solidFill>
                <a:srgbClr val="FF0066"/>
              </a:solidFill>
              <a:latin typeface="Avenir LT Std 55 Roman" pitchFamily="34" charset="0"/>
            </a:endParaRPr>
          </a:p>
          <a:p>
            <a:r>
              <a:rPr lang="fr-FR" sz="1200" dirty="0">
                <a:latin typeface="Avenir LT Std 55 Roman" pitchFamily="34" charset="0"/>
              </a:rPr>
              <a:t>Grâce à la LIPE, bénéficiez de la livraison gratuite</a:t>
            </a:r>
            <a:endParaRPr lang="fr-FR" sz="1200" b="1" dirty="0">
              <a:latin typeface="Avenir LT Std 55 Roman" pitchFamily="34" charset="0"/>
            </a:endParaRPr>
          </a:p>
          <a:p>
            <a:r>
              <a:rPr lang="fr-FR" sz="1600" b="1" dirty="0">
                <a:latin typeface="Avenir LT Std 55 Roman" pitchFamily="34" charset="0"/>
              </a:rPr>
              <a:t>Avec le code </a:t>
            </a:r>
            <a:r>
              <a:rPr lang="fr-FR" b="1" dirty="0">
                <a:solidFill>
                  <a:srgbClr val="FF8FBC"/>
                </a:solidFill>
                <a:latin typeface="Avenir LT Std 55 Roman" pitchFamily="34" charset="0"/>
              </a:rPr>
              <a:t>18RJ1E1</a:t>
            </a:r>
            <a:r>
              <a:rPr lang="fr-FR" b="1" dirty="0">
                <a:latin typeface="Avenir LT Std 55 Roman" pitchFamily="34" charset="0"/>
              </a:rPr>
              <a:t> </a:t>
            </a:r>
            <a:r>
              <a:rPr lang="fr-FR" sz="1600" b="1" dirty="0">
                <a:latin typeface="Avenir LT Std 55 Roman" pitchFamily="34" charset="0"/>
              </a:rPr>
              <a:t>sur www.rentreediscount.com</a:t>
            </a:r>
          </a:p>
          <a:p>
            <a:endParaRPr lang="fr-FR" b="1" dirty="0">
              <a:latin typeface="Avenir LT Std 55 Roman" pitchFamily="34" charset="0"/>
            </a:endParaRPr>
          </a:p>
        </p:txBody>
      </p:sp>
      <p:pic>
        <p:nvPicPr>
          <p:cNvPr id="5" name="Imag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7121" y="6505470"/>
            <a:ext cx="6353036" cy="1415162"/>
          </a:xfrm>
          <a:prstGeom prst="rect">
            <a:avLst/>
          </a:prstGeom>
        </p:spPr>
      </p:pic>
      <p:grpSp>
        <p:nvGrpSpPr>
          <p:cNvPr id="24" name="Groupe 23"/>
          <p:cNvGrpSpPr/>
          <p:nvPr/>
        </p:nvGrpSpPr>
        <p:grpSpPr>
          <a:xfrm>
            <a:off x="1547589" y="-248"/>
            <a:ext cx="6041574" cy="1259745"/>
            <a:chOff x="1553200" y="-248"/>
            <a:chExt cx="6007591" cy="1259745"/>
          </a:xfrm>
          <a:solidFill>
            <a:schemeClr val="accent6">
              <a:lumMod val="75000"/>
            </a:schemeClr>
          </a:solidFill>
        </p:grpSpPr>
        <p:sp>
          <p:nvSpPr>
            <p:cNvPr id="27" name="Rectangle 26"/>
            <p:cNvSpPr/>
            <p:nvPr/>
          </p:nvSpPr>
          <p:spPr>
            <a:xfrm>
              <a:off x="1820673" y="-248"/>
              <a:ext cx="5740118" cy="108012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fr-FR" sz="1400" b="1" dirty="0">
                <a:latin typeface="Avenir LT Std 65 Medium" pitchFamily="34" charset="0"/>
              </a:endParaRPr>
            </a:p>
            <a:p>
              <a:pPr algn="ctr"/>
              <a:r>
                <a:rPr lang="fr-FR" sz="2800" b="1" dirty="0">
                  <a:latin typeface="Avenir LT Std 65 Medium" pitchFamily="34" charset="0"/>
                </a:rPr>
                <a:t>Bulletin d’information</a:t>
              </a:r>
            </a:p>
            <a:p>
              <a:pPr algn="ctr"/>
              <a:r>
                <a:rPr lang="fr-FR" sz="2800" b="1" dirty="0">
                  <a:latin typeface="Avenir LT Std 65 Medium" pitchFamily="34" charset="0"/>
                </a:rPr>
                <a:t>École Alphonse de Lamartine</a:t>
              </a:r>
            </a:p>
            <a:p>
              <a:pPr algn="ctr"/>
              <a:endParaRPr lang="fr-FR" sz="2400" b="1" dirty="0">
                <a:latin typeface="Calibri" panose="020F0502020204030204" pitchFamily="34" charset="0"/>
              </a:endParaRPr>
            </a:p>
          </p:txBody>
        </p:sp>
        <p:sp>
          <p:nvSpPr>
            <p:cNvPr id="28" name="Organigramme : Extraire 27"/>
            <p:cNvSpPr/>
            <p:nvPr/>
          </p:nvSpPr>
          <p:spPr>
            <a:xfrm>
              <a:off x="1553200" y="-247"/>
              <a:ext cx="534946" cy="1259744"/>
            </a:xfrm>
            <a:prstGeom prst="flowChartExtra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alibri" panose="020F0502020204030204" pitchFamily="34" charset="0"/>
              </a:endParaRPr>
            </a:p>
          </p:txBody>
        </p:sp>
      </p:grpSp>
      <p:sp>
        <p:nvSpPr>
          <p:cNvPr id="29" name="Rectangle 28"/>
          <p:cNvSpPr/>
          <p:nvPr/>
        </p:nvSpPr>
        <p:spPr>
          <a:xfrm>
            <a:off x="-1" y="1079872"/>
            <a:ext cx="7596263" cy="329461"/>
          </a:xfrm>
          <a:prstGeom prst="rect">
            <a:avLst/>
          </a:prstGeom>
          <a:solidFill>
            <a:srgbClr val="D6A2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fr-FR" sz="2000" b="1" dirty="0">
                <a:solidFill>
                  <a:schemeClr val="bg1"/>
                </a:solidFill>
                <a:latin typeface="Avenir LT Std 55 Roman" pitchFamily="34" charset="0"/>
              </a:rPr>
              <a:t>Rentrée 2018-2019 </a:t>
            </a:r>
          </a:p>
        </p:txBody>
      </p:sp>
      <p:pic>
        <p:nvPicPr>
          <p:cNvPr id="30"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1607" y="-248"/>
            <a:ext cx="1651785" cy="1440000"/>
          </a:xfrm>
          <a:prstGeom prst="rect">
            <a:avLst/>
          </a:prstGeom>
          <a:noFill/>
          <a:ln>
            <a:noFill/>
          </a:ln>
          <a:effectLst>
            <a:outerShdw blurRad="50800" dist="38100" algn="l"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AutoShape 2" descr="Résultat de recherche d'images pour &quot;post it&quot;"/>
          <p:cNvSpPr>
            <a:spLocks noChangeAspect="1" noChangeArrowheads="1"/>
          </p:cNvSpPr>
          <p:nvPr/>
        </p:nvSpPr>
        <p:spPr bwMode="auto">
          <a:xfrm>
            <a:off x="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1" name="Rectangle 30"/>
          <p:cNvSpPr/>
          <p:nvPr/>
        </p:nvSpPr>
        <p:spPr>
          <a:xfrm>
            <a:off x="198335" y="3136016"/>
            <a:ext cx="7263606" cy="2588170"/>
          </a:xfrm>
          <a:prstGeom prst="rect">
            <a:avLst/>
          </a:prstGeom>
          <a:solidFill>
            <a:srgbClr val="D6A2C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defTabSz="914400" hangingPunct="1">
              <a:lnSpc>
                <a:spcPct val="100000"/>
              </a:lnSpc>
              <a:buClrTx/>
              <a:buSzTx/>
            </a:pPr>
            <a:r>
              <a:rPr lang="fr-FR" sz="2000" b="1" cap="all" dirty="0">
                <a:solidFill>
                  <a:srgbClr val="002060"/>
                </a:solidFill>
                <a:latin typeface="Avenir LT Std 55 Roman" pitchFamily="34" charset="0"/>
                <a:ea typeface="Times New Roman" pitchFamily="18" charset="0"/>
                <a:cs typeface="Calibri" pitchFamily="34" charset="0"/>
              </a:rPr>
              <a:t>L’assurance scolaire</a:t>
            </a:r>
            <a:endParaRPr lang="fr-FR" sz="1100" b="1" dirty="0">
              <a:solidFill>
                <a:srgbClr val="FF0066"/>
              </a:solidFill>
              <a:latin typeface="Avenir LT Std 45 Book" pitchFamily="34" charset="0"/>
            </a:endParaRPr>
          </a:p>
          <a:p>
            <a:pPr>
              <a:lnSpc>
                <a:spcPct val="100000"/>
              </a:lnSpc>
            </a:pPr>
            <a:r>
              <a:rPr lang="fr-FR" sz="1200" b="1" dirty="0">
                <a:solidFill>
                  <a:schemeClr val="bg1"/>
                </a:solidFill>
                <a:latin typeface="Avenir LT Std 45 Book" pitchFamily="34" charset="0"/>
              </a:rPr>
              <a:t>Pourquoi est-elle obligatoire ?</a:t>
            </a:r>
          </a:p>
          <a:p>
            <a:pPr algn="just">
              <a:lnSpc>
                <a:spcPct val="100000"/>
              </a:lnSpc>
            </a:pPr>
            <a:r>
              <a:rPr lang="fr-FR" sz="1100" dirty="0">
                <a:solidFill>
                  <a:schemeClr val="bg1"/>
                </a:solidFill>
                <a:latin typeface="Avenir LT Std 45 Book" pitchFamily="34" charset="0"/>
              </a:rPr>
              <a:t>L’assurance scolaire n'est pas exigée pour les activités obligatoires mais elle sera exigée pour les activités facultatives organisées par l'établissement : visite d'un musée, classe de découverte et toute sortie facultative en général. Elle est aussi nécessaire pour l'enfant qui fréquente la cantine et pour les activités périscolaires. </a:t>
            </a:r>
          </a:p>
          <a:p>
            <a:pPr>
              <a:lnSpc>
                <a:spcPct val="100000"/>
              </a:lnSpc>
            </a:pPr>
            <a:r>
              <a:rPr lang="fr-FR" sz="1200" b="1" dirty="0">
                <a:solidFill>
                  <a:schemeClr val="bg1"/>
                </a:solidFill>
                <a:latin typeface="Avenir LT Std 45 Book" pitchFamily="34" charset="0"/>
              </a:rPr>
              <a:t>Que garantit-elle ?</a:t>
            </a:r>
          </a:p>
          <a:p>
            <a:pPr marL="171450" indent="-171450" algn="just">
              <a:lnSpc>
                <a:spcPct val="100000"/>
              </a:lnSpc>
              <a:buClr>
                <a:schemeClr val="bg1"/>
              </a:buClr>
              <a:buFont typeface="Arial" panose="020B0604020202020204" pitchFamily="34" charset="0"/>
              <a:buChar char="•"/>
            </a:pPr>
            <a:r>
              <a:rPr lang="fr-FR" sz="1100" b="1" dirty="0">
                <a:solidFill>
                  <a:schemeClr val="bg1"/>
                </a:solidFill>
                <a:latin typeface="Avenir LT Std 45 Book" pitchFamily="34" charset="0"/>
              </a:rPr>
              <a:t>Les dommages causés par l'enfant </a:t>
            </a:r>
            <a:r>
              <a:rPr lang="fr-FR" sz="1100" dirty="0">
                <a:solidFill>
                  <a:schemeClr val="bg1"/>
                </a:solidFill>
                <a:latin typeface="Avenir LT Std 45 Book" pitchFamily="34" charset="0"/>
              </a:rPr>
              <a:t>: c’est la garantie « </a:t>
            </a:r>
            <a:r>
              <a:rPr lang="fr-FR" sz="1100" b="1" dirty="0">
                <a:solidFill>
                  <a:srgbClr val="002060"/>
                </a:solidFill>
                <a:latin typeface="Avenir LT Std 45 Book" pitchFamily="34" charset="0"/>
              </a:rPr>
              <a:t>responsabilité civile</a:t>
            </a:r>
            <a:r>
              <a:rPr lang="fr-FR" sz="1100" dirty="0">
                <a:solidFill>
                  <a:schemeClr val="bg1"/>
                </a:solidFill>
                <a:latin typeface="Avenir LT Std 45 Book" pitchFamily="34" charset="0"/>
              </a:rPr>
              <a:t> », souvent incluse dans les contrats d'assurances « multirisques - habitation ». </a:t>
            </a:r>
          </a:p>
          <a:p>
            <a:pPr marL="171450" indent="-171450" algn="just">
              <a:lnSpc>
                <a:spcPct val="100000"/>
              </a:lnSpc>
              <a:buClr>
                <a:schemeClr val="bg1"/>
              </a:buClr>
              <a:buFont typeface="Arial" panose="020B0604020202020204" pitchFamily="34" charset="0"/>
              <a:buChar char="•"/>
            </a:pPr>
            <a:r>
              <a:rPr lang="fr-FR" sz="1100" b="1" dirty="0">
                <a:solidFill>
                  <a:schemeClr val="bg1"/>
                </a:solidFill>
                <a:latin typeface="Avenir LT Std 45 Book" pitchFamily="34" charset="0"/>
              </a:rPr>
              <a:t>Les dommages subis par l'enfant </a:t>
            </a:r>
            <a:r>
              <a:rPr lang="fr-FR" sz="1100" dirty="0">
                <a:solidFill>
                  <a:schemeClr val="bg1"/>
                </a:solidFill>
                <a:latin typeface="Avenir LT Std 45 Book" pitchFamily="34" charset="0"/>
              </a:rPr>
              <a:t>: pour lesquels l’établissement ou le personnel ne peuvent être mis en cause (exemples : l’enfant chute seul ; l’enfant a été blessé mais le « coupable » est inconnu...) :  c’est la garantie « </a:t>
            </a:r>
            <a:r>
              <a:rPr lang="fr-FR" sz="1100" b="1" dirty="0">
                <a:solidFill>
                  <a:srgbClr val="002060"/>
                </a:solidFill>
                <a:latin typeface="Avenir LT Std 45 Book" pitchFamily="34" charset="0"/>
              </a:rPr>
              <a:t>individuelle accident</a:t>
            </a:r>
            <a:r>
              <a:rPr lang="fr-FR" sz="1100" dirty="0">
                <a:solidFill>
                  <a:schemeClr val="bg1"/>
                </a:solidFill>
                <a:latin typeface="Avenir LT Std 45 Book" pitchFamily="34" charset="0"/>
              </a:rPr>
              <a:t> ». Elle a souvent plusieurs niveaux. Le plus basique (généralement appelée </a:t>
            </a:r>
            <a:r>
              <a:rPr lang="fr-FR" sz="1100" b="1" dirty="0">
                <a:solidFill>
                  <a:srgbClr val="002060"/>
                </a:solidFill>
                <a:latin typeface="Avenir LT Std 45 Book" pitchFamily="34" charset="0"/>
              </a:rPr>
              <a:t>assurance scolaire</a:t>
            </a:r>
            <a:r>
              <a:rPr lang="fr-FR" sz="1100" u="sng" dirty="0">
                <a:solidFill>
                  <a:schemeClr val="bg1"/>
                </a:solidFill>
                <a:latin typeface="Avenir LT Std 45 Book" pitchFamily="34" charset="0"/>
              </a:rPr>
              <a:t>)</a:t>
            </a:r>
            <a:r>
              <a:rPr lang="fr-FR" sz="1100" dirty="0">
                <a:solidFill>
                  <a:schemeClr val="bg1"/>
                </a:solidFill>
                <a:latin typeface="Avenir LT Std 45 Book" pitchFamily="34" charset="0"/>
              </a:rPr>
              <a:t> est la couverture du trajet « école-domicile » et « sortie scolaire », les plus complètes (généralement appelée </a:t>
            </a:r>
            <a:r>
              <a:rPr lang="fr-FR" sz="1100" b="1" dirty="0">
                <a:solidFill>
                  <a:srgbClr val="002060"/>
                </a:solidFill>
                <a:latin typeface="Avenir LT Std 45 Book" pitchFamily="34" charset="0"/>
              </a:rPr>
              <a:t>assurance extra-scolaire</a:t>
            </a:r>
            <a:r>
              <a:rPr lang="fr-FR" sz="1100" dirty="0">
                <a:solidFill>
                  <a:schemeClr val="bg1"/>
                </a:solidFill>
                <a:latin typeface="Avenir LT Std 45 Book" pitchFamily="34" charset="0"/>
              </a:rPr>
              <a:t>) offrent une protection 24h/24, quelle que soit l’activité (sport, loisir, vacances…) et le lieu géographique..</a:t>
            </a:r>
          </a:p>
        </p:txBody>
      </p:sp>
      <p:sp>
        <p:nvSpPr>
          <p:cNvPr id="37" name="Organigramme : Document 36"/>
          <p:cNvSpPr/>
          <p:nvPr/>
        </p:nvSpPr>
        <p:spPr>
          <a:xfrm>
            <a:off x="306575" y="5832400"/>
            <a:ext cx="2249126" cy="828296"/>
          </a:xfrm>
          <a:prstGeom prst="flowChartDocumen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fr-FR" sz="2000" b="1" cap="all" dirty="0">
                <a:solidFill>
                  <a:schemeClr val="bg1"/>
                </a:solidFill>
                <a:latin typeface="Avenir LT Std 55 Roman" pitchFamily="34" charset="0"/>
              </a:rPr>
              <a:t>les bons plans </a:t>
            </a:r>
            <a:r>
              <a:rPr lang="fr-FR" sz="2000" b="1" cap="all" dirty="0" err="1">
                <a:solidFill>
                  <a:schemeClr val="bg1"/>
                </a:solidFill>
                <a:latin typeface="Avenir LT Std 55 Roman" pitchFamily="34" charset="0"/>
              </a:rPr>
              <a:t>lipe</a:t>
            </a:r>
            <a:endParaRPr lang="fr-FR" sz="2000" b="1" cap="all" dirty="0">
              <a:solidFill>
                <a:schemeClr val="bg1"/>
              </a:solidFill>
              <a:latin typeface="Avenir LT Std 55 Roman" pitchFamily="34" charset="0"/>
            </a:endParaRPr>
          </a:p>
        </p:txBody>
      </p:sp>
      <p:sp>
        <p:nvSpPr>
          <p:cNvPr id="14" name="Rectangle 13">
            <a:extLst>
              <a:ext uri="{FF2B5EF4-FFF2-40B4-BE49-F238E27FC236}">
                <a16:creationId xmlns:a16="http://schemas.microsoft.com/office/drawing/2014/main" id="{A536C81E-4444-2748-8A0E-6888C53BC0B0}"/>
              </a:ext>
            </a:extLst>
          </p:cNvPr>
          <p:cNvSpPr/>
          <p:nvPr/>
        </p:nvSpPr>
        <p:spPr>
          <a:xfrm>
            <a:off x="224955" y="1593706"/>
            <a:ext cx="7236986" cy="1469862"/>
          </a:xfrm>
          <a:prstGeom prst="rect">
            <a:avLst/>
          </a:prstGeom>
          <a:ln/>
        </p:spPr>
        <p:style>
          <a:lnRef idx="2">
            <a:schemeClr val="accent2"/>
          </a:lnRef>
          <a:fillRef idx="1">
            <a:schemeClr val="lt1"/>
          </a:fillRef>
          <a:effectRef idx="0">
            <a:schemeClr val="accent2"/>
          </a:effectRef>
          <a:fontRef idx="minor">
            <a:schemeClr val="dk1"/>
          </a:fontRef>
        </p:style>
        <p:txBody>
          <a:bodyPr rtlCol="0" anchor="t" anchorCtr="0"/>
          <a:lstStyle/>
          <a:p>
            <a:pPr marL="190500"/>
            <a:r>
              <a:rPr lang="fr-FR" b="1" cap="all" dirty="0">
                <a:solidFill>
                  <a:srgbClr val="FF0066"/>
                </a:solidFill>
                <a:latin typeface="Avenir LT Std 45 Book" pitchFamily="34" charset="0"/>
                <a:ea typeface="Times New Roman" pitchFamily="18" charset="0"/>
                <a:cs typeface="Calibri" pitchFamily="34" charset="0"/>
              </a:rPr>
              <a:t>Les objets interdits</a:t>
            </a:r>
            <a:endParaRPr lang="fr-FR" sz="1100" dirty="0">
              <a:solidFill>
                <a:schemeClr val="bg2"/>
              </a:solidFill>
              <a:latin typeface="Avenir LT Std 45 Book" pitchFamily="34" charset="0"/>
            </a:endParaRPr>
          </a:p>
          <a:p>
            <a:pPr marL="361950" indent="-171450">
              <a:buFont typeface="Wingdings" panose="05000000000000000000" pitchFamily="2" charset="2"/>
              <a:buChar char="§"/>
            </a:pPr>
            <a:r>
              <a:rPr lang="fr-FR" sz="1100" dirty="0">
                <a:solidFill>
                  <a:schemeClr val="bg2"/>
                </a:solidFill>
                <a:latin typeface="Avenir LT Std 45 Book" pitchFamily="34" charset="0"/>
              </a:rPr>
              <a:t>Les objets contondants ou tranchants, les briquets ou allumettes,</a:t>
            </a:r>
          </a:p>
          <a:p>
            <a:pPr marL="361950" indent="-171450">
              <a:buFont typeface="Wingdings" panose="05000000000000000000" pitchFamily="2" charset="2"/>
              <a:buChar char="§"/>
            </a:pPr>
            <a:r>
              <a:rPr lang="fr-FR" sz="1100" dirty="0">
                <a:solidFill>
                  <a:schemeClr val="bg2"/>
                </a:solidFill>
                <a:latin typeface="Avenir LT Std 45 Book" pitchFamily="34" charset="0"/>
              </a:rPr>
              <a:t>Les téléphones mobiles, qui seront confisqués,</a:t>
            </a:r>
          </a:p>
          <a:p>
            <a:pPr marL="361950" indent="-171450">
              <a:buFont typeface="Wingdings" panose="05000000000000000000" pitchFamily="2" charset="2"/>
              <a:buChar char="§"/>
            </a:pPr>
            <a:r>
              <a:rPr lang="fr-FR" sz="1100" dirty="0">
                <a:solidFill>
                  <a:schemeClr val="bg2"/>
                </a:solidFill>
                <a:latin typeface="Avenir LT Std 45 Book" pitchFamily="34" charset="0"/>
              </a:rPr>
              <a:t>La nourriture, Les bonbons, sauf pour les fêtes et, dans ce cas, distribués par les enseignants et enseignantes,</a:t>
            </a:r>
          </a:p>
          <a:p>
            <a:pPr marL="361950" indent="-171450">
              <a:buFont typeface="Wingdings" panose="05000000000000000000" pitchFamily="2" charset="2"/>
              <a:buChar char="§"/>
            </a:pPr>
            <a:r>
              <a:rPr lang="fr-FR" sz="1100" dirty="0">
                <a:solidFill>
                  <a:schemeClr val="bg2"/>
                </a:solidFill>
                <a:latin typeface="Avenir LT Std 45 Book" pitchFamily="34" charset="0"/>
              </a:rPr>
              <a:t>L’argent, en dehors des sommes demandées par l’école, </a:t>
            </a:r>
          </a:p>
          <a:p>
            <a:pPr marL="361950" indent="-171450">
              <a:buFont typeface="Wingdings" panose="05000000000000000000" pitchFamily="2" charset="2"/>
              <a:buChar char="§"/>
            </a:pPr>
            <a:r>
              <a:rPr lang="fr-FR" sz="1100" dirty="0">
                <a:solidFill>
                  <a:schemeClr val="bg2"/>
                </a:solidFill>
                <a:latin typeface="Avenir LT Std 45 Book" pitchFamily="34" charset="0"/>
              </a:rPr>
              <a:t>Les bijoux et les écharpes, fortement déconseillés pour raison de sécurité,</a:t>
            </a:r>
          </a:p>
          <a:p>
            <a:pPr marL="361950" indent="-171450">
              <a:buFont typeface="Wingdings" panose="05000000000000000000" pitchFamily="2" charset="2"/>
              <a:buChar char="§"/>
            </a:pPr>
            <a:r>
              <a:rPr lang="fr-FR" sz="1100" dirty="0">
                <a:solidFill>
                  <a:schemeClr val="bg2"/>
                </a:solidFill>
                <a:latin typeface="Avenir LT Std 45 Book" pitchFamily="34" charset="0"/>
              </a:rPr>
              <a:t>ballons durs, billes, Certains jeux, susceptibles d'être détournés de leur usage récréatif, qui seront confisqués dans ce cas.</a:t>
            </a:r>
          </a:p>
        </p:txBody>
      </p:sp>
    </p:spTree>
    <p:extLst>
      <p:ext uri="{BB962C8B-B14F-4D97-AF65-F5344CB8AC3E}">
        <p14:creationId xmlns:p14="http://schemas.microsoft.com/office/powerpoint/2010/main" val="4056212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AutoShape 8"/>
          <p:cNvSpPr>
            <a:spLocks noChangeArrowheads="1"/>
          </p:cNvSpPr>
          <p:nvPr/>
        </p:nvSpPr>
        <p:spPr bwMode="auto">
          <a:xfrm>
            <a:off x="250900" y="6564520"/>
            <a:ext cx="6828980" cy="1256181"/>
          </a:xfrm>
          <a:prstGeom prst="rect">
            <a:avLst/>
          </a:prstGeom>
          <a:ln/>
          <a:extLst/>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lang="fr-FR" altLang="fr-FR" sz="1400" dirty="0">
                <a:solidFill>
                  <a:srgbClr val="336699"/>
                </a:solidFill>
                <a:latin typeface="Avenir LT Std 55 Roman" pitchFamily="34" charset="0"/>
              </a:rPr>
              <a:t>Créée il y a 13 ans à Courbevoie, La </a:t>
            </a:r>
            <a:r>
              <a:rPr lang="fr-FR" altLang="fr-FR" sz="1400" dirty="0" err="1">
                <a:solidFill>
                  <a:srgbClr val="336699"/>
                </a:solidFill>
                <a:latin typeface="Avenir LT Std 55 Roman" pitchFamily="34" charset="0"/>
              </a:rPr>
              <a:t>Lipe</a:t>
            </a:r>
            <a:r>
              <a:rPr lang="fr-FR" altLang="fr-FR" sz="1400" dirty="0">
                <a:solidFill>
                  <a:srgbClr val="336699"/>
                </a:solidFill>
                <a:latin typeface="Avenir LT Std 55 Roman" pitchFamily="34" charset="0"/>
              </a:rPr>
              <a:t> est un réseau de parents qui relaie vos préoccupations pour obtenir des résultats concrets en toute liberté et toute indépendance. </a:t>
            </a:r>
          </a:p>
          <a:p>
            <a:pPr algn="just" defTabSz="914400" eaLnBrk="0">
              <a:lnSpc>
                <a:spcPct val="100000"/>
              </a:lnSpc>
              <a:buClrTx/>
              <a:buSzTx/>
            </a:pPr>
            <a:r>
              <a:rPr lang="fr-FR" sz="1400" dirty="0">
                <a:solidFill>
                  <a:srgbClr val="336699"/>
                </a:solidFill>
                <a:latin typeface="Avenir LT Std 55 Roman" pitchFamily="34" charset="0"/>
              </a:rPr>
              <a:t>Si vous avez envie de vous investir, selon vos disponibilités, dans la vie de l’école de votre enfant, et si vous souhaitez partager vos idées, alors </a:t>
            </a:r>
            <a:r>
              <a:rPr lang="fr-FR" sz="1400" dirty="0">
                <a:solidFill>
                  <a:srgbClr val="0070C0"/>
                </a:solidFill>
                <a:latin typeface="Avenir LT Std 55 Roman" pitchFamily="34" charset="0"/>
              </a:rPr>
              <a:t>rejoignez-nous !</a:t>
            </a:r>
          </a:p>
          <a:p>
            <a:pPr algn="just" defTabSz="914400" eaLnBrk="0">
              <a:lnSpc>
                <a:spcPct val="100000"/>
              </a:lnSpc>
              <a:buClrTx/>
              <a:buSzTx/>
            </a:pPr>
            <a:endParaRPr lang="fr-FR" altLang="fr-FR" sz="1400" dirty="0">
              <a:solidFill>
                <a:srgbClr val="0070C0"/>
              </a:solidFill>
              <a:latin typeface="Avenir LT Std 55 Roman"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fr-FR" altLang="fr-FR" sz="1400" dirty="0">
              <a:solidFill>
                <a:srgbClr val="336699"/>
              </a:solidFill>
              <a:latin typeface="Avenir LT Std 55 Roman"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fr-FR" altLang="fr-FR" sz="1400" b="0" i="0" u="none" strike="noStrike" cap="none" normalizeH="0" baseline="0" dirty="0">
              <a:ln>
                <a:noFill/>
              </a:ln>
              <a:effectLst/>
              <a:latin typeface="Avenir LT Std 65 Medium" pitchFamily="34" charset="0"/>
              <a:ea typeface="SimSun" pitchFamily="2" charset="-122"/>
              <a:cs typeface="Times New Roman" pitchFamily="18" charset="0"/>
            </a:endParaRPr>
          </a:p>
        </p:txBody>
      </p:sp>
      <p:sp>
        <p:nvSpPr>
          <p:cNvPr id="22" name="Rectangle 21"/>
          <p:cNvSpPr/>
          <p:nvPr/>
        </p:nvSpPr>
        <p:spPr>
          <a:xfrm>
            <a:off x="157599" y="2736056"/>
            <a:ext cx="7078622" cy="1728192"/>
          </a:xfrm>
          <a:prstGeom prst="rect">
            <a:avLst/>
          </a:prstGeom>
          <a:ln/>
        </p:spPr>
        <p:style>
          <a:lnRef idx="2">
            <a:schemeClr val="accent2"/>
          </a:lnRef>
          <a:fillRef idx="1">
            <a:schemeClr val="lt1"/>
          </a:fillRef>
          <a:effectRef idx="0">
            <a:schemeClr val="accent2"/>
          </a:effectRef>
          <a:fontRef idx="minor">
            <a:schemeClr val="dk1"/>
          </a:fontRef>
        </p:style>
        <p:txBody>
          <a:bodyPr lIns="36000" tIns="36000" rIns="36000" bIns="36000" rtlCol="0" anchor="t" anchorCtr="0"/>
          <a:lstStyle/>
          <a:p>
            <a:pPr algn="just"/>
            <a:endParaRPr lang="fr-FR" sz="1100" dirty="0">
              <a:solidFill>
                <a:schemeClr val="tx1">
                  <a:lumMod val="65000"/>
                  <a:lumOff val="35000"/>
                </a:schemeClr>
              </a:solidFill>
              <a:latin typeface="Avenir LT Std 45 Book" pitchFamily="34" charset="0"/>
            </a:endParaRPr>
          </a:p>
          <a:p>
            <a:r>
              <a:rPr lang="fr-FR" sz="1100" dirty="0">
                <a:solidFill>
                  <a:schemeClr val="tx1">
                    <a:lumMod val="65000"/>
                    <a:lumOff val="35000"/>
                  </a:schemeClr>
                </a:solidFill>
                <a:latin typeface="Avenir LT Std 45 Book" pitchFamily="34" charset="0"/>
              </a:rPr>
              <a:t>Les parents membres des associations de parents d’élèves peuvent servir de lien entre les parents de tous les élèves de l’école et les membres de l’école (enseignants, directrice et personnels de l’école), le VAL pour les temps périscolaires (NAP, cantine, mercredi, garderies, vacances, </a:t>
            </a:r>
            <a:r>
              <a:rPr lang="fr-FR" sz="1100" dirty="0" err="1">
                <a:solidFill>
                  <a:schemeClr val="tx1">
                    <a:lumMod val="65000"/>
                    <a:lumOff val="35000"/>
                  </a:schemeClr>
                </a:solidFill>
                <a:latin typeface="Avenir LT Std 45 Book" pitchFamily="34" charset="0"/>
              </a:rPr>
              <a:t>etc</a:t>
            </a:r>
            <a:r>
              <a:rPr lang="fr-FR" sz="1100" dirty="0">
                <a:solidFill>
                  <a:schemeClr val="tx1">
                    <a:lumMod val="65000"/>
                    <a:lumOff val="35000"/>
                  </a:schemeClr>
                </a:solidFill>
                <a:latin typeface="Avenir LT Std 45 Book" pitchFamily="34" charset="0"/>
              </a:rPr>
              <a:t> …), mais aussi la Mairie de Courbevoie.</a:t>
            </a:r>
          </a:p>
          <a:p>
            <a:endParaRPr lang="fr-FR" sz="1100" dirty="0">
              <a:solidFill>
                <a:schemeClr val="tx1">
                  <a:lumMod val="65000"/>
                  <a:lumOff val="35000"/>
                </a:schemeClr>
              </a:solidFill>
              <a:latin typeface="Avenir LT Std 45 Book" pitchFamily="34" charset="0"/>
            </a:endParaRPr>
          </a:p>
          <a:p>
            <a:r>
              <a:rPr lang="fr-FR" sz="1100" dirty="0">
                <a:solidFill>
                  <a:schemeClr val="tx1">
                    <a:lumMod val="65000"/>
                    <a:lumOff val="35000"/>
                  </a:schemeClr>
                </a:solidFill>
                <a:latin typeface="Avenir LT Std 45 Book" pitchFamily="34" charset="0"/>
              </a:rPr>
              <a:t>Ils vous représentent lors des Conseils d’Ecole, Conseils du Val, vous informent toute l’année, relayent vos demandes et préoccupations, </a:t>
            </a:r>
            <a:r>
              <a:rPr lang="fr-FR" sz="1100" dirty="0">
                <a:solidFill>
                  <a:schemeClr val="bg2">
                    <a:lumMod val="50000"/>
                  </a:schemeClr>
                </a:solidFill>
                <a:latin typeface="Calibri" panose="020F0502020204030204" pitchFamily="34" charset="0"/>
                <a:ea typeface="Lucida Sans Unicode" pitchFamily="34" charset="0"/>
                <a:cs typeface="Lucida Sans Unicode" pitchFamily="34" charset="0"/>
              </a:rPr>
              <a:t>Veillent au bon fonctionnement et à la qualité des activités proposées par le VAL…</a:t>
            </a:r>
            <a:endParaRPr lang="fr-FR" sz="1100" dirty="0">
              <a:solidFill>
                <a:schemeClr val="tx1">
                  <a:lumMod val="65000"/>
                  <a:lumOff val="35000"/>
                </a:schemeClr>
              </a:solidFill>
              <a:latin typeface="Avenir LT Std 45 Book" pitchFamily="34" charset="0"/>
            </a:endParaRPr>
          </a:p>
          <a:p>
            <a:pPr algn="just"/>
            <a:br>
              <a:rPr lang="fr-FR" sz="1100" dirty="0">
                <a:solidFill>
                  <a:schemeClr val="tx1">
                    <a:lumMod val="65000"/>
                    <a:lumOff val="35000"/>
                  </a:schemeClr>
                </a:solidFill>
                <a:latin typeface="Avenir LT Std 45 Book" pitchFamily="34" charset="0"/>
              </a:rPr>
            </a:br>
            <a:r>
              <a:rPr lang="fr-FR" sz="1400" b="1" dirty="0">
                <a:solidFill>
                  <a:schemeClr val="tx1">
                    <a:lumMod val="65000"/>
                    <a:lumOff val="35000"/>
                  </a:schemeClr>
                </a:solidFill>
                <a:latin typeface="Avenir LT Std 45 Book" pitchFamily="34" charset="0"/>
              </a:rPr>
              <a:t>Pour l'année scolaire 2018-2019, les élections des représentants de parents d'élèves sont organisées le</a:t>
            </a:r>
            <a:r>
              <a:rPr lang="fr-FR" sz="1100" b="1" dirty="0">
                <a:solidFill>
                  <a:schemeClr val="accent6"/>
                </a:solidFill>
                <a:latin typeface="Avenir LT Std 45 Book" pitchFamily="34" charset="0"/>
              </a:rPr>
              <a:t> </a:t>
            </a:r>
            <a:r>
              <a:rPr lang="fr-FR" sz="1400" b="1" dirty="0">
                <a:solidFill>
                  <a:srgbClr val="FF0066"/>
                </a:solidFill>
                <a:latin typeface="Avenir LT Std 45 Book" pitchFamily="34" charset="0"/>
              </a:rPr>
              <a:t>vendredi 12 octobre 2018</a:t>
            </a:r>
            <a:r>
              <a:rPr lang="fr-FR" sz="1100" dirty="0">
                <a:solidFill>
                  <a:schemeClr val="tx1">
                    <a:lumMod val="65000"/>
                    <a:lumOff val="35000"/>
                  </a:schemeClr>
                </a:solidFill>
                <a:latin typeface="Avenir LT Std 45 Book" pitchFamily="34" charset="0"/>
              </a:rPr>
              <a:t>.</a:t>
            </a:r>
          </a:p>
        </p:txBody>
      </p:sp>
      <p:sp>
        <p:nvSpPr>
          <p:cNvPr id="25" name="Organigramme : Document 24"/>
          <p:cNvSpPr/>
          <p:nvPr/>
        </p:nvSpPr>
        <p:spPr>
          <a:xfrm>
            <a:off x="145543" y="2087984"/>
            <a:ext cx="3130238" cy="792088"/>
          </a:xfrm>
          <a:prstGeom prst="flowChartDocumen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2000" b="1" cap="all" dirty="0">
                <a:solidFill>
                  <a:schemeClr val="bg1"/>
                </a:solidFill>
                <a:latin typeface="Avenir LT Std 55 Roman" pitchFamily="34" charset="0"/>
              </a:rPr>
              <a:t>La </a:t>
            </a:r>
            <a:r>
              <a:rPr lang="fr-FR" sz="2000" b="1" cap="all" dirty="0" err="1">
                <a:solidFill>
                  <a:schemeClr val="bg1"/>
                </a:solidFill>
                <a:latin typeface="Avenir LT Std 55 Roman" pitchFamily="34" charset="0"/>
              </a:rPr>
              <a:t>lipe</a:t>
            </a:r>
            <a:r>
              <a:rPr lang="fr-FR" sz="2000" b="1" cap="all" dirty="0">
                <a:solidFill>
                  <a:schemeClr val="bg1"/>
                </a:solidFill>
                <a:latin typeface="Avenir LT Std 55 Roman" pitchFamily="34" charset="0"/>
              </a:rPr>
              <a:t> vous informe et vous soutient</a:t>
            </a:r>
          </a:p>
        </p:txBody>
      </p:sp>
      <p:grpSp>
        <p:nvGrpSpPr>
          <p:cNvPr id="21" name="Groupe 20"/>
          <p:cNvGrpSpPr/>
          <p:nvPr/>
        </p:nvGrpSpPr>
        <p:grpSpPr>
          <a:xfrm>
            <a:off x="80185" y="9360792"/>
            <a:ext cx="7389461" cy="664906"/>
            <a:chOff x="1" y="6178690"/>
            <a:chExt cx="5505268" cy="664906"/>
          </a:xfrm>
        </p:grpSpPr>
        <p:pic>
          <p:nvPicPr>
            <p:cNvPr id="23" name="Image 22"/>
            <p:cNvPicPr>
              <a:picLocks noChangeAspect="1"/>
            </p:cNvPicPr>
            <p:nvPr/>
          </p:nvPicPr>
          <p:blipFill rotWithShape="1">
            <a:blip r:embed="rId3" cstate="print">
              <a:extLst>
                <a:ext uri="{28A0092B-C50C-407E-A947-70E740481C1C}">
                  <a14:useLocalDpi xmlns:a14="http://schemas.microsoft.com/office/drawing/2010/main" val="0"/>
                </a:ext>
              </a:extLst>
            </a:blip>
            <a:srcRect t="7339" b="7384"/>
            <a:stretch/>
          </p:blipFill>
          <p:spPr>
            <a:xfrm>
              <a:off x="1" y="6178690"/>
              <a:ext cx="590118" cy="664906"/>
            </a:xfrm>
            <a:prstGeom prst="rect">
              <a:avLst/>
            </a:prstGeom>
          </p:spPr>
        </p:pic>
        <p:sp>
          <p:nvSpPr>
            <p:cNvPr id="27" name="Rectangle à coins arrondis 26"/>
            <p:cNvSpPr/>
            <p:nvPr/>
          </p:nvSpPr>
          <p:spPr bwMode="auto">
            <a:xfrm>
              <a:off x="498044" y="6365103"/>
              <a:ext cx="5007225" cy="245392"/>
            </a:xfrm>
            <a:prstGeom prst="roundRect">
              <a:avLst/>
            </a:prstGeom>
            <a:no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86895" tIns="43448" rIns="86895" bIns="43448" numCol="1" rtlCol="0" anchor="t" anchorCtr="0" compatLnSpc="1">
              <a:prstTxWarp prst="textNoShape">
                <a:avLst/>
              </a:prstTxWarp>
            </a:bodyPr>
            <a:lstStyle/>
            <a:p>
              <a:r>
                <a:rPr lang="fr-FR" sz="1200" b="1" dirty="0">
                  <a:solidFill>
                    <a:schemeClr val="tx1"/>
                  </a:solidFill>
                  <a:latin typeface="Calibri" panose="020F0502020204030204" pitchFamily="34" charset="0"/>
                </a:rPr>
                <a:t>https://lipe-courbevoie.fr  </a:t>
              </a:r>
              <a:r>
                <a:rPr lang="fr-FR" sz="1200" dirty="0">
                  <a:solidFill>
                    <a:srgbClr val="FF0066"/>
                  </a:solidFill>
                  <a:latin typeface="Calibri" panose="020F0502020204030204" pitchFamily="34" charset="0"/>
                </a:rPr>
                <a:t>●  </a:t>
              </a:r>
              <a:r>
                <a:rPr lang="fr-FR" sz="1200" b="1" dirty="0">
                  <a:solidFill>
                    <a:schemeClr val="tx1"/>
                  </a:solidFill>
                  <a:latin typeface="Calibri" panose="020F0502020204030204" pitchFamily="34" charset="0"/>
                </a:rPr>
                <a:t>Contact: lipelamartine92@gmail.com </a:t>
              </a:r>
              <a:r>
                <a:rPr lang="fr-FR" altLang="fr-FR" sz="1200" dirty="0">
                  <a:solidFill>
                    <a:srgbClr val="FF0066"/>
                  </a:solidFill>
                  <a:latin typeface="Calibri" panose="020F0502020204030204" pitchFamily="34" charset="0"/>
                </a:rPr>
                <a:t>● </a:t>
              </a:r>
              <a:r>
                <a:rPr lang="fr-FR" altLang="fr-FR" sz="1200" b="1" dirty="0">
                  <a:solidFill>
                    <a:schemeClr val="tx1"/>
                  </a:solidFill>
                  <a:latin typeface="Calibri" panose="020F0502020204030204" pitchFamily="34" charset="0"/>
                </a:rPr>
                <a:t>        </a:t>
              </a:r>
              <a:r>
                <a:rPr lang="fr-FR" altLang="fr-FR" sz="1200" b="1" dirty="0" err="1">
                  <a:solidFill>
                    <a:schemeClr val="tx1"/>
                  </a:solidFill>
                  <a:latin typeface="Calibri" panose="020F0502020204030204" pitchFamily="34" charset="0"/>
                </a:rPr>
                <a:t>lipe-courbevoie</a:t>
              </a:r>
              <a:endParaRPr lang="fr-FR" sz="1200" b="1" dirty="0">
                <a:solidFill>
                  <a:srgbClr val="CC3399"/>
                </a:solidFill>
                <a:latin typeface="Calibri" panose="020F0502020204030204" pitchFamily="34" charset="0"/>
              </a:endParaRPr>
            </a:p>
          </p:txBody>
        </p:sp>
      </p:grpSp>
      <p:sp>
        <p:nvSpPr>
          <p:cNvPr id="30" name="ZoneTexte 29"/>
          <p:cNvSpPr txBox="1"/>
          <p:nvPr/>
        </p:nvSpPr>
        <p:spPr>
          <a:xfrm>
            <a:off x="-36587" y="8630307"/>
            <a:ext cx="7559673" cy="575763"/>
          </a:xfrm>
          <a:prstGeom prst="rect">
            <a:avLst/>
          </a:prstGeom>
          <a:solidFill>
            <a:schemeClr val="bg2">
              <a:lumMod val="60000"/>
              <a:lumOff val="40000"/>
            </a:schemeClr>
          </a:solidFill>
        </p:spPr>
        <p:txBody>
          <a:bodyPr wrap="square" lIns="86895" tIns="43448" rIns="86895" bIns="43448" rtlCol="0">
            <a:spAutoFit/>
          </a:bodyPr>
          <a:lstStyle/>
          <a:p>
            <a:r>
              <a:rPr lang="fr-FR" sz="1200" dirty="0">
                <a:solidFill>
                  <a:srgbClr val="FF0066"/>
                </a:solidFill>
                <a:latin typeface="Avenir LT Std 55 Roman" pitchFamily="34" charset="0"/>
              </a:rPr>
              <a:t>Une liste de parents indépendante présente dans 14 établissements de Courbevoie, de la maternelle au collège : </a:t>
            </a:r>
            <a:r>
              <a:rPr lang="fr-FR" sz="1200" dirty="0">
                <a:solidFill>
                  <a:schemeClr val="tx1">
                    <a:lumMod val="65000"/>
                    <a:lumOff val="35000"/>
                  </a:schemeClr>
                </a:solidFill>
                <a:latin typeface="Avenir LT Std 55 Roman" pitchFamily="34" charset="0"/>
              </a:rPr>
              <a:t>Les Ajoncs </a:t>
            </a:r>
            <a:r>
              <a:rPr lang="fr-FR" sz="1200" dirty="0">
                <a:solidFill>
                  <a:srgbClr val="FF0066"/>
                </a:solidFill>
                <a:latin typeface="Avenir LT Std 55 Roman" pitchFamily="34" charset="0"/>
              </a:rPr>
              <a:t>● </a:t>
            </a:r>
            <a:r>
              <a:rPr lang="fr-FR" sz="1200" dirty="0">
                <a:solidFill>
                  <a:schemeClr val="tx1">
                    <a:lumMod val="65000"/>
                    <a:lumOff val="35000"/>
                  </a:schemeClr>
                </a:solidFill>
                <a:latin typeface="Avenir LT Std 55 Roman" pitchFamily="34" charset="0"/>
              </a:rPr>
              <a:t>Les Genêts</a:t>
            </a:r>
            <a:r>
              <a:rPr lang="fr-FR" sz="1200" dirty="0">
                <a:solidFill>
                  <a:srgbClr val="FF0066"/>
                </a:solidFill>
                <a:latin typeface="Avenir LT Std 55 Roman" pitchFamily="34" charset="0"/>
              </a:rPr>
              <a:t> ●</a:t>
            </a:r>
            <a:r>
              <a:rPr lang="fr-FR" sz="1200" dirty="0">
                <a:solidFill>
                  <a:schemeClr val="tx1">
                    <a:lumMod val="65000"/>
                    <a:lumOff val="35000"/>
                  </a:schemeClr>
                </a:solidFill>
                <a:latin typeface="Avenir LT Std 55 Roman" pitchFamily="34" charset="0"/>
              </a:rPr>
              <a:t> Molière </a:t>
            </a:r>
            <a:r>
              <a:rPr lang="fr-FR" sz="1200" dirty="0">
                <a:solidFill>
                  <a:srgbClr val="FF0066"/>
                </a:solidFill>
                <a:latin typeface="Avenir LT Std 55 Roman" pitchFamily="34" charset="0"/>
              </a:rPr>
              <a:t>● </a:t>
            </a:r>
            <a:r>
              <a:rPr lang="fr-FR" sz="1200" dirty="0">
                <a:solidFill>
                  <a:schemeClr val="tx1">
                    <a:lumMod val="65000"/>
                    <a:lumOff val="35000"/>
                  </a:schemeClr>
                </a:solidFill>
                <a:latin typeface="Avenir LT Std 55 Roman" pitchFamily="34" charset="0"/>
              </a:rPr>
              <a:t>Les </a:t>
            </a:r>
            <a:r>
              <a:rPr lang="fr-FR" sz="1200" dirty="0" err="1">
                <a:solidFill>
                  <a:schemeClr val="tx1">
                    <a:lumMod val="65000"/>
                    <a:lumOff val="35000"/>
                  </a:schemeClr>
                </a:solidFill>
                <a:latin typeface="Avenir LT Std 55 Roman" pitchFamily="34" charset="0"/>
              </a:rPr>
              <a:t>Vanettes</a:t>
            </a:r>
            <a:r>
              <a:rPr lang="fr-FR" sz="1200" dirty="0">
                <a:solidFill>
                  <a:schemeClr val="tx1">
                    <a:lumMod val="65000"/>
                    <a:lumOff val="35000"/>
                  </a:schemeClr>
                </a:solidFill>
                <a:latin typeface="Avenir LT Std 55 Roman" pitchFamily="34" charset="0"/>
              </a:rPr>
              <a:t> </a:t>
            </a:r>
            <a:r>
              <a:rPr lang="fr-FR" sz="1200" dirty="0">
                <a:solidFill>
                  <a:srgbClr val="FF0066"/>
                </a:solidFill>
                <a:latin typeface="Avenir LT Std 55 Roman" pitchFamily="34" charset="0"/>
              </a:rPr>
              <a:t>● </a:t>
            </a:r>
            <a:r>
              <a:rPr lang="fr-FR" sz="1200" dirty="0">
                <a:solidFill>
                  <a:schemeClr val="tx1">
                    <a:lumMod val="65000"/>
                    <a:lumOff val="35000"/>
                  </a:schemeClr>
                </a:solidFill>
                <a:latin typeface="Avenir LT Std 55 Roman" pitchFamily="34" charset="0"/>
              </a:rPr>
              <a:t>Jean Mermoz </a:t>
            </a:r>
            <a:r>
              <a:rPr lang="fr-FR" sz="1200" dirty="0">
                <a:solidFill>
                  <a:srgbClr val="FF0066"/>
                </a:solidFill>
                <a:latin typeface="Avenir LT Std 55 Roman" pitchFamily="34" charset="0"/>
              </a:rPr>
              <a:t>● </a:t>
            </a:r>
            <a:r>
              <a:rPr lang="fr-FR" sz="1200" dirty="0">
                <a:solidFill>
                  <a:schemeClr val="tx1">
                    <a:lumMod val="65000"/>
                    <a:lumOff val="35000"/>
                  </a:schemeClr>
                </a:solidFill>
                <a:latin typeface="Avenir LT Std 55 Roman" pitchFamily="34" charset="0"/>
              </a:rPr>
              <a:t>Alphonse de Lamartine </a:t>
            </a:r>
            <a:r>
              <a:rPr lang="fr-FR" sz="1200" dirty="0">
                <a:solidFill>
                  <a:srgbClr val="FF0066"/>
                </a:solidFill>
                <a:latin typeface="Avenir LT Std 55 Roman" pitchFamily="34" charset="0"/>
              </a:rPr>
              <a:t>● </a:t>
            </a:r>
            <a:r>
              <a:rPr lang="fr-FR" sz="1200" dirty="0">
                <a:solidFill>
                  <a:schemeClr val="tx1">
                    <a:lumMod val="65000"/>
                    <a:lumOff val="35000"/>
                  </a:schemeClr>
                </a:solidFill>
                <a:latin typeface="Avenir LT Std 55 Roman" pitchFamily="34" charset="0"/>
              </a:rPr>
              <a:t>Anatole France </a:t>
            </a:r>
            <a:r>
              <a:rPr lang="fr-FR" sz="1200" dirty="0">
                <a:solidFill>
                  <a:srgbClr val="FF0066"/>
                </a:solidFill>
                <a:latin typeface="Avenir LT Std 55 Roman" pitchFamily="34" charset="0"/>
              </a:rPr>
              <a:t>● </a:t>
            </a:r>
            <a:r>
              <a:rPr lang="fr-FR" sz="1200" dirty="0">
                <a:solidFill>
                  <a:schemeClr val="tx1">
                    <a:lumMod val="65000"/>
                    <a:lumOff val="35000"/>
                  </a:schemeClr>
                </a:solidFill>
                <a:latin typeface="Avenir LT Std 55 Roman" pitchFamily="34" charset="0"/>
              </a:rPr>
              <a:t>André Malraux </a:t>
            </a:r>
            <a:r>
              <a:rPr lang="fr-FR" sz="1200" dirty="0">
                <a:solidFill>
                  <a:srgbClr val="FF0066"/>
                </a:solidFill>
                <a:latin typeface="Avenir LT Std 55 Roman" pitchFamily="34" charset="0"/>
              </a:rPr>
              <a:t>● </a:t>
            </a:r>
            <a:r>
              <a:rPr lang="fr-FR" sz="1200" dirty="0">
                <a:solidFill>
                  <a:schemeClr val="tx1">
                    <a:lumMod val="65000"/>
                    <a:lumOff val="35000"/>
                  </a:schemeClr>
                </a:solidFill>
                <a:latin typeface="Avenir LT Std 55 Roman" pitchFamily="34" charset="0"/>
              </a:rPr>
              <a:t>Logie </a:t>
            </a:r>
            <a:r>
              <a:rPr lang="fr-FR" sz="1200" dirty="0">
                <a:solidFill>
                  <a:srgbClr val="FF0066"/>
                </a:solidFill>
                <a:latin typeface="Avenir LT Std 55 Roman" pitchFamily="34" charset="0"/>
              </a:rPr>
              <a:t>● </a:t>
            </a:r>
            <a:r>
              <a:rPr lang="fr-FR" sz="1200" dirty="0">
                <a:solidFill>
                  <a:schemeClr val="tx1">
                    <a:lumMod val="65000"/>
                    <a:lumOff val="35000"/>
                  </a:schemeClr>
                </a:solidFill>
                <a:latin typeface="Avenir LT Std 55 Roman" pitchFamily="34" charset="0"/>
              </a:rPr>
              <a:t>Rouget de </a:t>
            </a:r>
            <a:r>
              <a:rPr lang="fr-FR" sz="1200" dirty="0" err="1">
                <a:solidFill>
                  <a:schemeClr val="tx1">
                    <a:lumMod val="65000"/>
                    <a:lumOff val="35000"/>
                  </a:schemeClr>
                </a:solidFill>
                <a:latin typeface="Avenir LT Std 55 Roman" pitchFamily="34" charset="0"/>
              </a:rPr>
              <a:t>Lisle</a:t>
            </a:r>
            <a:r>
              <a:rPr lang="fr-FR" sz="1200" dirty="0">
                <a:solidFill>
                  <a:schemeClr val="tx1">
                    <a:lumMod val="65000"/>
                    <a:lumOff val="35000"/>
                  </a:schemeClr>
                </a:solidFill>
                <a:latin typeface="Avenir LT Std 55 Roman" pitchFamily="34" charset="0"/>
              </a:rPr>
              <a:t> </a:t>
            </a:r>
            <a:r>
              <a:rPr lang="fr-FR" sz="1200" dirty="0">
                <a:solidFill>
                  <a:srgbClr val="FF0066"/>
                </a:solidFill>
                <a:latin typeface="Avenir LT Std 55 Roman" pitchFamily="34" charset="0"/>
              </a:rPr>
              <a:t>● </a:t>
            </a:r>
            <a:r>
              <a:rPr lang="fr-FR" sz="1200" dirty="0">
                <a:solidFill>
                  <a:schemeClr val="tx1">
                    <a:lumMod val="65000"/>
                    <a:lumOff val="35000"/>
                  </a:schemeClr>
                </a:solidFill>
                <a:latin typeface="Avenir LT Std 55 Roman" pitchFamily="34" charset="0"/>
              </a:rPr>
              <a:t>Alfred de Vigny </a:t>
            </a:r>
            <a:r>
              <a:rPr lang="fr-FR" sz="1200" dirty="0">
                <a:solidFill>
                  <a:srgbClr val="FF0066"/>
                </a:solidFill>
                <a:latin typeface="Avenir LT Std 55 Roman" pitchFamily="34" charset="0"/>
              </a:rPr>
              <a:t>● </a:t>
            </a:r>
            <a:r>
              <a:rPr lang="fr-FR" sz="1200" dirty="0">
                <a:solidFill>
                  <a:schemeClr val="tx1">
                    <a:lumMod val="65000"/>
                    <a:lumOff val="35000"/>
                  </a:schemeClr>
                </a:solidFill>
                <a:latin typeface="Avenir LT Std 55 Roman" pitchFamily="34" charset="0"/>
              </a:rPr>
              <a:t>Georges Pompidou </a:t>
            </a:r>
            <a:r>
              <a:rPr lang="fr-FR" sz="1200" dirty="0">
                <a:solidFill>
                  <a:srgbClr val="FF0066"/>
                </a:solidFill>
                <a:latin typeface="Avenir LT Std 55 Roman" pitchFamily="34" charset="0"/>
              </a:rPr>
              <a:t>● </a:t>
            </a:r>
            <a:r>
              <a:rPr lang="fr-FR" sz="1200" dirty="0">
                <a:solidFill>
                  <a:schemeClr val="tx1">
                    <a:lumMod val="65000"/>
                    <a:lumOff val="35000"/>
                  </a:schemeClr>
                </a:solidFill>
                <a:latin typeface="Avenir LT Std 55 Roman" pitchFamily="34" charset="0"/>
              </a:rPr>
              <a:t>Les Bruyères</a:t>
            </a:r>
            <a:r>
              <a:rPr lang="fr-FR" sz="1200" dirty="0">
                <a:solidFill>
                  <a:srgbClr val="FF0066"/>
                </a:solidFill>
                <a:latin typeface="Avenir LT Std 55 Roman" pitchFamily="34" charset="0"/>
              </a:rPr>
              <a:t> ● </a:t>
            </a:r>
            <a:r>
              <a:rPr lang="fr-FR" sz="1200" dirty="0">
                <a:solidFill>
                  <a:schemeClr val="tx1">
                    <a:lumMod val="65000"/>
                    <a:lumOff val="35000"/>
                  </a:schemeClr>
                </a:solidFill>
                <a:latin typeface="Avenir LT Std 55 Roman" pitchFamily="34" charset="0"/>
              </a:rPr>
              <a:t>Sonia Delaunay</a:t>
            </a:r>
          </a:p>
        </p:txBody>
      </p:sp>
      <p:pic>
        <p:nvPicPr>
          <p:cNvPr id="36" name="Image 35">
            <a:extLst>
              <a:ext uri="{FF2B5EF4-FFF2-40B4-BE49-F238E27FC236}">
                <a16:creationId xmlns:a16="http://schemas.microsoft.com/office/drawing/2014/main" id="{6DED1E5C-4AF0-4E75-B55A-9E01A3853482}"/>
              </a:ext>
            </a:extLst>
          </p:cNvPr>
          <p:cNvPicPr>
            <a:picLocks noChangeAspect="1"/>
          </p:cNvPicPr>
          <p:nvPr/>
        </p:nvPicPr>
        <p:blipFill>
          <a:blip r:embed="rId4"/>
          <a:stretch>
            <a:fillRect/>
          </a:stretch>
        </p:blipFill>
        <p:spPr>
          <a:xfrm>
            <a:off x="3909347" y="1393061"/>
            <a:ext cx="487914" cy="756000"/>
          </a:xfrm>
          <a:prstGeom prst="rect">
            <a:avLst/>
          </a:prstGeom>
        </p:spPr>
      </p:pic>
      <p:pic>
        <p:nvPicPr>
          <p:cNvPr id="38" name="Image 37">
            <a:extLst>
              <a:ext uri="{FF2B5EF4-FFF2-40B4-BE49-F238E27FC236}">
                <a16:creationId xmlns:a16="http://schemas.microsoft.com/office/drawing/2014/main" id="{E654CA27-CA42-45C7-9DBE-C4C93EED04DF}"/>
              </a:ext>
            </a:extLst>
          </p:cNvPr>
          <p:cNvPicPr>
            <a:picLocks noChangeAspect="1"/>
          </p:cNvPicPr>
          <p:nvPr/>
        </p:nvPicPr>
        <p:blipFill>
          <a:blip r:embed="rId5"/>
          <a:stretch>
            <a:fillRect/>
          </a:stretch>
        </p:blipFill>
        <p:spPr>
          <a:xfrm>
            <a:off x="3233921" y="1331984"/>
            <a:ext cx="580186" cy="756000"/>
          </a:xfrm>
          <a:prstGeom prst="rect">
            <a:avLst/>
          </a:prstGeom>
        </p:spPr>
      </p:pic>
      <p:sp>
        <p:nvSpPr>
          <p:cNvPr id="39" name="Rectangle 38"/>
          <p:cNvSpPr/>
          <p:nvPr/>
        </p:nvSpPr>
        <p:spPr>
          <a:xfrm>
            <a:off x="250900" y="7898235"/>
            <a:ext cx="6828980" cy="654538"/>
          </a:xfrm>
          <a:prstGeom prst="rect">
            <a:avLst/>
          </a:prstGeom>
        </p:spPr>
        <p:txBody>
          <a:bodyPr wrap="square">
            <a:spAutoFit/>
          </a:bodyPr>
          <a:lstStyle/>
          <a:p>
            <a:r>
              <a:rPr lang="fr-FR" sz="1050" dirty="0">
                <a:solidFill>
                  <a:schemeClr val="tx1"/>
                </a:solidFill>
                <a:latin typeface="Avenir LT Std 55 Roman" pitchFamily="34" charset="0"/>
              </a:rPr>
              <a:t>Si au cours de l’année vous souhaitez recevoir ou continuer à recevoir des informations de notre part, </a:t>
            </a:r>
            <a:r>
              <a:rPr lang="fr-FR" sz="1050" b="1" dirty="0">
                <a:solidFill>
                  <a:srgbClr val="336699"/>
                </a:solidFill>
                <a:latin typeface="Avenir LT Std 55 Roman" pitchFamily="34" charset="0"/>
              </a:rPr>
              <a:t>pensez à indiquer de façon lisible votre adresse email dans les fiches de renseignements</a:t>
            </a:r>
            <a:r>
              <a:rPr lang="fr-FR" sz="1050" dirty="0">
                <a:solidFill>
                  <a:srgbClr val="336699"/>
                </a:solidFill>
                <a:latin typeface="Avenir LT Std 55 Roman" pitchFamily="34" charset="0"/>
              </a:rPr>
              <a:t>.</a:t>
            </a:r>
          </a:p>
          <a:p>
            <a:r>
              <a:rPr lang="fr-FR" sz="1050" dirty="0">
                <a:solidFill>
                  <a:schemeClr val="tx1"/>
                </a:solidFill>
                <a:latin typeface="Avenir LT Std 55 Roman" pitchFamily="34" charset="0"/>
              </a:rPr>
              <a:t>La </a:t>
            </a:r>
            <a:r>
              <a:rPr lang="fr-FR" sz="1050" dirty="0" err="1">
                <a:solidFill>
                  <a:schemeClr val="tx1"/>
                </a:solidFill>
                <a:latin typeface="Avenir LT Std 55 Roman" pitchFamily="34" charset="0"/>
              </a:rPr>
              <a:t>Lipe</a:t>
            </a:r>
            <a:r>
              <a:rPr lang="fr-FR" sz="1050" dirty="0">
                <a:solidFill>
                  <a:schemeClr val="tx1"/>
                </a:solidFill>
                <a:latin typeface="Avenir LT Std 55 Roman" pitchFamily="34" charset="0"/>
              </a:rPr>
              <a:t> vous garantit ne faire aucune utilisation de votre adresse autre que la délivrance d’informations ponctuelles pouvant concerner vos enfants.</a:t>
            </a:r>
            <a:endParaRPr lang="fr-FR" sz="1050" dirty="0">
              <a:solidFill>
                <a:schemeClr val="tx1">
                  <a:lumMod val="65000"/>
                  <a:lumOff val="35000"/>
                </a:schemeClr>
              </a:solidFill>
              <a:latin typeface="Avenir LT Std 55 Roman" pitchFamily="34" charset="0"/>
            </a:endParaRPr>
          </a:p>
        </p:txBody>
      </p:sp>
      <p:grpSp>
        <p:nvGrpSpPr>
          <p:cNvPr id="24" name="Groupe 23"/>
          <p:cNvGrpSpPr/>
          <p:nvPr/>
        </p:nvGrpSpPr>
        <p:grpSpPr>
          <a:xfrm>
            <a:off x="1547589" y="-248"/>
            <a:ext cx="6041574" cy="1259745"/>
            <a:chOff x="1553200" y="-248"/>
            <a:chExt cx="6007591" cy="1259745"/>
          </a:xfrm>
          <a:solidFill>
            <a:schemeClr val="accent6">
              <a:lumMod val="75000"/>
            </a:schemeClr>
          </a:solidFill>
        </p:grpSpPr>
        <p:sp>
          <p:nvSpPr>
            <p:cNvPr id="28" name="Rectangle 27"/>
            <p:cNvSpPr/>
            <p:nvPr/>
          </p:nvSpPr>
          <p:spPr>
            <a:xfrm>
              <a:off x="1820673" y="-248"/>
              <a:ext cx="5740118" cy="108012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fr-FR" sz="1400" b="1" dirty="0">
                <a:latin typeface="Avenir LT Std 65 Medium" pitchFamily="34" charset="0"/>
              </a:endParaRPr>
            </a:p>
            <a:p>
              <a:pPr algn="ctr"/>
              <a:r>
                <a:rPr lang="fr-FR" sz="2800" b="1" dirty="0">
                  <a:latin typeface="Avenir LT Std 65 Medium" pitchFamily="34" charset="0"/>
                </a:rPr>
                <a:t>Bulletin d’information</a:t>
              </a:r>
            </a:p>
            <a:p>
              <a:pPr algn="ctr"/>
              <a:r>
                <a:rPr lang="fr-FR" sz="2800" b="1" dirty="0">
                  <a:latin typeface="Avenir LT Std 65 Medium" pitchFamily="34" charset="0"/>
                </a:rPr>
                <a:t>École Alphonse de Lamartine</a:t>
              </a:r>
            </a:p>
            <a:p>
              <a:pPr algn="ctr"/>
              <a:endParaRPr lang="fr-FR" sz="2400" b="1" dirty="0">
                <a:latin typeface="Calibri" panose="020F0502020204030204" pitchFamily="34" charset="0"/>
              </a:endParaRPr>
            </a:p>
          </p:txBody>
        </p:sp>
        <p:sp>
          <p:nvSpPr>
            <p:cNvPr id="31" name="Organigramme : Extraire 30"/>
            <p:cNvSpPr/>
            <p:nvPr/>
          </p:nvSpPr>
          <p:spPr>
            <a:xfrm>
              <a:off x="1553200" y="-247"/>
              <a:ext cx="534946" cy="1259744"/>
            </a:xfrm>
            <a:prstGeom prst="flowChartExtra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alibri" panose="020F0502020204030204" pitchFamily="34" charset="0"/>
              </a:endParaRPr>
            </a:p>
          </p:txBody>
        </p:sp>
      </p:grpSp>
      <p:sp>
        <p:nvSpPr>
          <p:cNvPr id="32" name="Rectangle 31"/>
          <p:cNvSpPr/>
          <p:nvPr/>
        </p:nvSpPr>
        <p:spPr>
          <a:xfrm>
            <a:off x="-1" y="1079872"/>
            <a:ext cx="7596263" cy="329461"/>
          </a:xfrm>
          <a:prstGeom prst="rect">
            <a:avLst/>
          </a:prstGeom>
          <a:solidFill>
            <a:srgbClr val="D6A2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fr-FR" sz="2000" b="1" dirty="0">
                <a:solidFill>
                  <a:schemeClr val="bg1"/>
                </a:solidFill>
                <a:latin typeface="Avenir LT Std 55 Roman" pitchFamily="34" charset="0"/>
              </a:rPr>
              <a:t>Rentrée 2018-2019 </a:t>
            </a:r>
          </a:p>
        </p:txBody>
      </p:sp>
      <p:pic>
        <p:nvPicPr>
          <p:cNvPr id="34"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1607" y="-248"/>
            <a:ext cx="1651785" cy="1440000"/>
          </a:xfrm>
          <a:prstGeom prst="rect">
            <a:avLst/>
          </a:prstGeom>
          <a:noFill/>
          <a:ln>
            <a:noFill/>
          </a:ln>
          <a:effectLst>
            <a:outerShdw blurRad="50800" dist="38100" algn="l"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ZoneTexte 4"/>
          <p:cNvSpPr txBox="1"/>
          <p:nvPr/>
        </p:nvSpPr>
        <p:spPr>
          <a:xfrm>
            <a:off x="157599" y="5040312"/>
            <a:ext cx="7078621" cy="949812"/>
          </a:xfrm>
          <a:prstGeom prst="rect">
            <a:avLst/>
          </a:prstGeom>
          <a:solidFill>
            <a:srgbClr val="D6A2C0"/>
          </a:solidFill>
          <a:ln>
            <a:noFill/>
          </a:ln>
        </p:spPr>
        <p:txBody>
          <a:bodyPr wrap="square" rtlCol="0">
            <a:spAutoFit/>
          </a:bodyPr>
          <a:lstStyle/>
          <a:p>
            <a:pPr lvl="0"/>
            <a:r>
              <a:rPr lang="fr-FR" sz="1600" cap="all" dirty="0">
                <a:solidFill>
                  <a:srgbClr val="7030A0"/>
                </a:solidFill>
                <a:latin typeface="Avenir LT Std 55 Roman" pitchFamily="34" charset="0"/>
              </a:rPr>
              <a:t>Nos forces </a:t>
            </a:r>
            <a:r>
              <a:rPr lang="fr-FR" sz="1600" dirty="0">
                <a:latin typeface="Avenir LT Std 55 Roman" pitchFamily="34" charset="0"/>
              </a:rPr>
              <a:t>: association indépendante, apolitique, proactive, à l’écoute des parents, au service de nos enfants qui a fait ses preuves, regroupant des papas et des mamans dynamiques, motivés, accessibles, présents dans tous les niveaux de classes et dans la section internationale</a:t>
            </a:r>
          </a:p>
        </p:txBody>
      </p:sp>
      <p:sp>
        <p:nvSpPr>
          <p:cNvPr id="6" name="ZoneTexte 5"/>
          <p:cNvSpPr txBox="1"/>
          <p:nvPr/>
        </p:nvSpPr>
        <p:spPr>
          <a:xfrm rot="10800000" flipV="1">
            <a:off x="145543" y="5994943"/>
            <a:ext cx="7090677" cy="307135"/>
          </a:xfrm>
          <a:prstGeom prst="rect">
            <a:avLst/>
          </a:prstGeom>
          <a:solidFill>
            <a:srgbClr val="D6A2C0"/>
          </a:solidFill>
          <a:ln>
            <a:noFill/>
          </a:ln>
        </p:spPr>
        <p:txBody>
          <a:bodyPr wrap="square" rtlCol="0">
            <a:spAutoFit/>
          </a:bodyPr>
          <a:lstStyle/>
          <a:p>
            <a:r>
              <a:rPr lang="fr-FR" sz="1600" cap="all" dirty="0">
                <a:solidFill>
                  <a:srgbClr val="7030A0"/>
                </a:solidFill>
                <a:latin typeface="Avenir LT Std 55 Roman" pitchFamily="34" charset="0"/>
              </a:rPr>
              <a:t>Nos valeurs </a:t>
            </a:r>
            <a:r>
              <a:rPr lang="fr-FR" sz="1600" dirty="0">
                <a:latin typeface="Avenir LT Std 55 Roman" pitchFamily="34" charset="0"/>
              </a:rPr>
              <a:t>: écoute, ouverture, implication, information, indépendance</a:t>
            </a:r>
          </a:p>
        </p:txBody>
      </p:sp>
      <p:sp>
        <p:nvSpPr>
          <p:cNvPr id="8" name="ZoneTexte 7"/>
          <p:cNvSpPr txBox="1"/>
          <p:nvPr/>
        </p:nvSpPr>
        <p:spPr>
          <a:xfrm>
            <a:off x="107429" y="4608264"/>
            <a:ext cx="3274254" cy="360099"/>
          </a:xfrm>
          <a:prstGeom prst="rect">
            <a:avLst/>
          </a:prstGeom>
          <a:noFill/>
        </p:spPr>
        <p:txBody>
          <a:bodyPr wrap="square" rtlCol="0">
            <a:spAutoFit/>
          </a:bodyPr>
          <a:lstStyle/>
          <a:p>
            <a:r>
              <a:rPr lang="fr-FR" sz="2000" b="1" cap="all" dirty="0">
                <a:solidFill>
                  <a:srgbClr val="FF0066"/>
                </a:solidFill>
                <a:latin typeface="Avenir LT Std 65 Medium" pitchFamily="34" charset="0"/>
              </a:rPr>
              <a:t>Pourquoi la </a:t>
            </a:r>
            <a:r>
              <a:rPr lang="fr-FR" sz="2000" b="1" cap="all" dirty="0" err="1">
                <a:solidFill>
                  <a:srgbClr val="FF0066"/>
                </a:solidFill>
                <a:latin typeface="Avenir LT Std 65 Medium" pitchFamily="34" charset="0"/>
              </a:rPr>
              <a:t>lipe</a:t>
            </a:r>
            <a:r>
              <a:rPr lang="fr-FR" sz="2000" b="1" cap="all" dirty="0">
                <a:solidFill>
                  <a:srgbClr val="FF0066"/>
                </a:solidFill>
                <a:latin typeface="Avenir LT Std 65 Medium" pitchFamily="34" charset="0"/>
              </a:rPr>
              <a:t> ?</a:t>
            </a:r>
          </a:p>
        </p:txBody>
      </p:sp>
      <p:pic>
        <p:nvPicPr>
          <p:cNvPr id="20" name="Picture 2">
            <a:extLst>
              <a:ext uri="{FF2B5EF4-FFF2-40B4-BE49-F238E27FC236}">
                <a16:creationId xmlns:a16="http://schemas.microsoft.com/office/drawing/2014/main" id="{74D87733-7FBB-4117-9762-76EA0470B8D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292005" y="9550684"/>
            <a:ext cx="236337" cy="2027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20277726"/>
      </p:ext>
    </p:extLst>
  </p:cSld>
  <p:clrMapOvr>
    <a:masterClrMapping/>
  </p:clrMapOvr>
</p:sld>
</file>

<file path=ppt/theme/theme1.xml><?xml version="1.0" encoding="utf-8"?>
<a:theme xmlns:a="http://schemas.openxmlformats.org/drawingml/2006/main" name="Thème Office">
  <a:themeElements>
    <a:clrScheme name="Personnalisé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Thème Office">
      <a:majorFont>
        <a:latin typeface="Arial"/>
        <a:ea typeface="Lucida Sans Unicode"/>
        <a:cs typeface="Lucida Sans Unicode"/>
      </a:majorFont>
      <a:minorFont>
        <a:latin typeface="Arial"/>
        <a:ea typeface="Lucida Sans Unicode"/>
        <a:cs typeface="Lucida Sans Unicod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87000"/>
          </a:lnSpc>
          <a:spcBef>
            <a:spcPct val="0"/>
          </a:spcBef>
          <a:spcAft>
            <a:spcPct val="0"/>
          </a:spcAft>
          <a:buClr>
            <a:srgbClr val="000000"/>
          </a:buClr>
          <a:buSzPct val="45000"/>
          <a:buFont typeface="Wingdings" pitchFamily="2" charset="2"/>
          <a:buNone/>
          <a:tabLst/>
          <a:defRPr kumimoji="0" lang="en-GB" sz="1800" b="0" i="0" u="none" strike="noStrike" cap="none" normalizeH="0" baseline="0" smtClean="0">
            <a:ln>
              <a:noFill/>
            </a:ln>
            <a:solidFill>
              <a:schemeClr val="bg1"/>
            </a:solidFill>
            <a:effectLst/>
            <a:latin typeface="Arial" charset="0"/>
            <a:ea typeface="Lucida Sans Unicode" pitchFamily="34" charset="0"/>
            <a:cs typeface="Lucida Sans Unicode"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87000"/>
          </a:lnSpc>
          <a:spcBef>
            <a:spcPct val="0"/>
          </a:spcBef>
          <a:spcAft>
            <a:spcPct val="0"/>
          </a:spcAft>
          <a:buClr>
            <a:srgbClr val="000000"/>
          </a:buClr>
          <a:buSzPct val="45000"/>
          <a:buFont typeface="Wingdings" pitchFamily="2" charset="2"/>
          <a:buNone/>
          <a:tabLst/>
          <a:defRPr kumimoji="0" lang="en-GB" sz="1800" b="0" i="0" u="none" strike="noStrike" cap="none" normalizeH="0" baseline="0" smtClean="0">
            <a:ln>
              <a:noFill/>
            </a:ln>
            <a:solidFill>
              <a:schemeClr val="bg1"/>
            </a:solidFill>
            <a:effectLst/>
            <a:latin typeface="Arial" charset="0"/>
            <a:ea typeface="Lucida Sans Unicode" pitchFamily="34" charset="0"/>
            <a:cs typeface="Lucida Sans Unicode" pitchFamily="34" charset="0"/>
          </a:defRPr>
        </a:defPPr>
      </a:lstStyle>
    </a:lnDef>
  </a:objectDefaults>
  <a:extraClrSchemeLst>
    <a:extraClrScheme>
      <a:clrScheme name="Thèm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hème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hème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hème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hème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hème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hème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6BD0056DBA64A4DB6BDA30192C923DC" ma:contentTypeVersion="6" ma:contentTypeDescription="Crée un document." ma:contentTypeScope="" ma:versionID="3ecdfd3f7560981ec56008e9ed9d68df">
  <xsd:schema xmlns:xsd="http://www.w3.org/2001/XMLSchema" xmlns:xs="http://www.w3.org/2001/XMLSchema" xmlns:p="http://schemas.microsoft.com/office/2006/metadata/properties" xmlns:ns2="1ab60c53-0a93-4bc6-9e18-e5185436d460" targetNamespace="http://schemas.microsoft.com/office/2006/metadata/properties" ma:root="true" ma:fieldsID="678f71fac980536787d404df539820d4" ns2:_="">
    <xsd:import namespace="1ab60c53-0a93-4bc6-9e18-e5185436d46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ab60c53-0a93-4bc6-9e18-e5185436d46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8D28D59-A53B-4E71-90C6-5267EBF5CFDD}">
  <ds:schemaRefs>
    <ds:schemaRef ds:uri="http://purl.org/dc/terms/"/>
    <ds:schemaRef ds:uri="http://schemas.microsoft.com/office/infopath/2007/PartnerControls"/>
    <ds:schemaRef ds:uri="1ab60c53-0a93-4bc6-9e18-e5185436d460"/>
    <ds:schemaRef ds:uri="http://purl.org/dc/elements/1.1/"/>
    <ds:schemaRef ds:uri="http://schemas.microsoft.com/office/2006/metadata/properties"/>
    <ds:schemaRef ds:uri="http://schemas.microsoft.com/office/2006/documentManagement/type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400F9D37-D0BF-4608-91B4-75818CB7C4D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ab60c53-0a93-4bc6-9e18-e5185436d46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BF67AE-E7AA-46EC-9818-F3B346544FB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5835</TotalTime>
  <Words>1175</Words>
  <Application>Microsoft Office PowerPoint</Application>
  <PresentationFormat>Personnalisé</PresentationFormat>
  <Paragraphs>149</Paragraphs>
  <Slides>4</Slides>
  <Notes>4</Notes>
  <HiddenSlides>0</HiddenSlides>
  <MMClips>0</MMClips>
  <ScaleCrop>false</ScaleCrop>
  <HeadingPairs>
    <vt:vector size="6" baseType="variant">
      <vt:variant>
        <vt:lpstr>Polices utilisées</vt:lpstr>
      </vt:variant>
      <vt:variant>
        <vt:i4>10</vt:i4>
      </vt:variant>
      <vt:variant>
        <vt:lpstr>Thème</vt:lpstr>
      </vt:variant>
      <vt:variant>
        <vt:i4>1</vt:i4>
      </vt:variant>
      <vt:variant>
        <vt:lpstr>Titres des diapositives</vt:lpstr>
      </vt:variant>
      <vt:variant>
        <vt:i4>4</vt:i4>
      </vt:variant>
    </vt:vector>
  </HeadingPairs>
  <TitlesOfParts>
    <vt:vector size="15" baseType="lpstr">
      <vt:lpstr>SimSun</vt:lpstr>
      <vt:lpstr>Arial</vt:lpstr>
      <vt:lpstr>Avenir LT Std 45 Book</vt:lpstr>
      <vt:lpstr>Avenir LT Std 55 Roman</vt:lpstr>
      <vt:lpstr>Avenir LT Std 65 Medium</vt:lpstr>
      <vt:lpstr>Calibri</vt:lpstr>
      <vt:lpstr>Lucida Sans Unicode</vt:lpstr>
      <vt:lpstr>Symbol</vt:lpstr>
      <vt:lpstr>Times New Roman</vt:lpstr>
      <vt:lpstr>Wingdings</vt:lpstr>
      <vt:lpstr>Thème Office</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PARENTS INDEPENDANTS    un réseau de parents qui relaie vos préoccupations quotidiennes, pour obtenir des résultats concrets en toute liberté et en toute indépendance.     un  choix  différent…     Nos engagements    Ouverture  Ecoute  Implication et Transparence</dc:title>
  <dc:creator>Marianne Mohali</dc:creator>
  <cp:lastModifiedBy>Nic-Mic</cp:lastModifiedBy>
  <cp:revision>281</cp:revision>
  <cp:lastPrinted>2015-09-17T11:43:04Z</cp:lastPrinted>
  <dcterms:modified xsi:type="dcterms:W3CDTF">2018-09-26T19:36:38Z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138020</vt:lpwstr>
  </property>
  <property fmtid="{D5CDD505-2E9C-101B-9397-08002B2CF9AE}" pid="3" name="NXPowerLiteSettings">
    <vt:lpwstr>F6000400038000</vt:lpwstr>
  </property>
  <property fmtid="{D5CDD505-2E9C-101B-9397-08002B2CF9AE}" pid="4" name="NXPowerLiteVersion">
    <vt:lpwstr>D4.3.1</vt:lpwstr>
  </property>
  <property fmtid="{D5CDD505-2E9C-101B-9397-08002B2CF9AE}" pid="5" name="ContentTypeId">
    <vt:lpwstr>0x01010046BD0056DBA64A4DB6BDA30192C923DC</vt:lpwstr>
  </property>
</Properties>
</file>